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37"/>
  </p:notesMasterIdLst>
  <p:sldIdLst>
    <p:sldId id="256" r:id="rId2"/>
    <p:sldId id="257" r:id="rId3"/>
    <p:sldId id="271" r:id="rId4"/>
    <p:sldId id="270" r:id="rId5"/>
    <p:sldId id="268" r:id="rId6"/>
    <p:sldId id="267" r:id="rId7"/>
    <p:sldId id="266" r:id="rId8"/>
    <p:sldId id="262" r:id="rId9"/>
    <p:sldId id="295" r:id="rId10"/>
    <p:sldId id="263" r:id="rId11"/>
    <p:sldId id="261" r:id="rId12"/>
    <p:sldId id="272" r:id="rId13"/>
    <p:sldId id="273" r:id="rId14"/>
    <p:sldId id="275" r:id="rId15"/>
    <p:sldId id="276" r:id="rId16"/>
    <p:sldId id="278" r:id="rId17"/>
    <p:sldId id="294" r:id="rId18"/>
    <p:sldId id="279" r:id="rId19"/>
    <p:sldId id="281" r:id="rId20"/>
    <p:sldId id="299" r:id="rId21"/>
    <p:sldId id="302" r:id="rId22"/>
    <p:sldId id="301" r:id="rId23"/>
    <p:sldId id="303" r:id="rId24"/>
    <p:sldId id="282" r:id="rId25"/>
    <p:sldId id="283" r:id="rId26"/>
    <p:sldId id="298" r:id="rId27"/>
    <p:sldId id="296" r:id="rId28"/>
    <p:sldId id="297" r:id="rId29"/>
    <p:sldId id="300" r:id="rId30"/>
    <p:sldId id="286" r:id="rId31"/>
    <p:sldId id="287" r:id="rId32"/>
    <p:sldId id="288" r:id="rId33"/>
    <p:sldId id="289" r:id="rId34"/>
    <p:sldId id="290" r:id="rId35"/>
    <p:sldId id="292" r:id="rId3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33"/>
    <a:srgbClr val="E3F1F2"/>
    <a:srgbClr val="C6E2E4"/>
    <a:srgbClr val="8CBDBF"/>
    <a:srgbClr val="197B7F"/>
    <a:srgbClr val="B32823"/>
    <a:srgbClr val="009900"/>
    <a:srgbClr val="0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54" d="100"/>
          <a:sy n="54" d="100"/>
        </p:scale>
        <p:origin x="-79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2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ata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ata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ata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ata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image" Target="../media/image14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ata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_rels/drawing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diagrams/_rels/drawing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diagrams/_rels/drawing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diagrams/_rels/drawing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image" Target="../media/image15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7.jpe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iagrams/_rels/drawing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9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iagrams/_rels/drawing9.xml.rels><?xml version="1.0" encoding="UTF-8" standalone="yes"?>
<Relationships xmlns="http://schemas.openxmlformats.org/package/2006/relationships"><Relationship Id="rId1" Type="http://schemas.openxmlformats.org/officeDocument/2006/relationships/image" Target="../media/image2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#10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1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#1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1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#1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3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#9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818AF1-539D-49A3-97F5-C6B8D4706CFA}" type="doc">
      <dgm:prSet loTypeId="urn:microsoft.com/office/officeart/2005/8/layout/vList5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cs-CZ"/>
        </a:p>
      </dgm:t>
    </dgm:pt>
    <dgm:pt modelId="{61F7D249-1B22-4F7F-9FC3-A24E263A4B0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DA152EE1-6DBD-4DC3-A896-14D7B536C7DC}" type="parTrans" cxnId="{73F65FCF-7860-4AC6-9C4B-8EE1AE1D017A}">
      <dgm:prSet/>
      <dgm:spPr/>
      <dgm:t>
        <a:bodyPr/>
        <a:lstStyle/>
        <a:p>
          <a:endParaRPr lang="cs-CZ"/>
        </a:p>
      </dgm:t>
    </dgm:pt>
    <dgm:pt modelId="{61B89960-F527-4E49-B75C-7FCFB154A692}" type="sibTrans" cxnId="{73F65FCF-7860-4AC6-9C4B-8EE1AE1D017A}">
      <dgm:prSet/>
      <dgm:spPr/>
      <dgm:t>
        <a:bodyPr/>
        <a:lstStyle/>
        <a:p>
          <a:endParaRPr lang="cs-CZ"/>
        </a:p>
      </dgm:t>
    </dgm:pt>
    <dgm:pt modelId="{4E49E3A6-04B2-47F9-B01D-4228917D7C15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400" dirty="0" smtClean="0"/>
            <a:t>gulášová polévka </a:t>
          </a:r>
          <a:endParaRPr lang="cs-CZ" sz="2400" dirty="0"/>
        </a:p>
      </dgm:t>
    </dgm:pt>
    <dgm:pt modelId="{EB0A2D9F-72A8-417C-AB0F-4445E8C3A5BB}" type="parTrans" cxnId="{3B6A46B3-E391-4A37-A6E2-8590965B9FFC}">
      <dgm:prSet/>
      <dgm:spPr/>
      <dgm:t>
        <a:bodyPr/>
        <a:lstStyle/>
        <a:p>
          <a:endParaRPr lang="cs-CZ"/>
        </a:p>
      </dgm:t>
    </dgm:pt>
    <dgm:pt modelId="{037F0BE4-F28F-46BE-BA9C-F86C1E59169D}" type="sibTrans" cxnId="{3B6A46B3-E391-4A37-A6E2-8590965B9FFC}">
      <dgm:prSet/>
      <dgm:spPr/>
      <dgm:t>
        <a:bodyPr/>
        <a:lstStyle/>
        <a:p>
          <a:endParaRPr lang="cs-CZ"/>
        </a:p>
      </dgm:t>
    </dgm:pt>
    <dgm:pt modelId="{80AABCE7-3654-48B1-A25D-324671B9D091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D8D3D77B-F0B0-4439-971C-3140D93E6791}" type="parTrans" cxnId="{21A8E9B8-CC93-41C5-A25F-B308961E9FEE}">
      <dgm:prSet/>
      <dgm:spPr/>
      <dgm:t>
        <a:bodyPr/>
        <a:lstStyle/>
        <a:p>
          <a:endParaRPr lang="cs-CZ"/>
        </a:p>
      </dgm:t>
    </dgm:pt>
    <dgm:pt modelId="{D62DBF87-C462-47FB-8198-57E38BD72744}" type="sibTrans" cxnId="{21A8E9B8-CC93-41C5-A25F-B308961E9FEE}">
      <dgm:prSet/>
      <dgm:spPr/>
      <dgm:t>
        <a:bodyPr/>
        <a:lstStyle/>
        <a:p>
          <a:endParaRPr lang="cs-CZ"/>
        </a:p>
      </dgm:t>
    </dgm:pt>
    <dgm:pt modelId="{D2E5A269-E780-4F25-90C7-8D0754504F82}">
      <dgm:prSet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s-CZ" sz="3600" dirty="0"/>
        </a:p>
      </dgm:t>
    </dgm:pt>
    <dgm:pt modelId="{E900E632-4108-4C2A-BDE4-03C2A5F55ADC}" type="parTrans" cxnId="{C67C20B5-5B3F-41C0-B9E5-47CF7406AA71}">
      <dgm:prSet/>
      <dgm:spPr/>
      <dgm:t>
        <a:bodyPr/>
        <a:lstStyle/>
        <a:p>
          <a:endParaRPr lang="cs-CZ"/>
        </a:p>
      </dgm:t>
    </dgm:pt>
    <dgm:pt modelId="{3780E645-D831-439F-9E8D-2DC22ABF6934}" type="sibTrans" cxnId="{C67C20B5-5B3F-41C0-B9E5-47CF7406AA71}">
      <dgm:prSet/>
      <dgm:spPr/>
      <dgm:t>
        <a:bodyPr/>
        <a:lstStyle/>
        <a:p>
          <a:endParaRPr lang="cs-CZ"/>
        </a:p>
      </dgm:t>
    </dgm:pt>
    <dgm:pt modelId="{5D2D9658-257D-4214-9B7F-8555D51BC1BD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cs-CZ" sz="2300" dirty="0"/>
        </a:p>
      </dgm:t>
    </dgm:pt>
    <dgm:pt modelId="{91E3F22D-2325-4E41-A9CE-D260F162ABC0}" type="parTrans" cxnId="{67411565-FEF9-408C-A1EE-822B13EF51AC}">
      <dgm:prSet/>
      <dgm:spPr/>
      <dgm:t>
        <a:bodyPr/>
        <a:lstStyle/>
        <a:p>
          <a:endParaRPr lang="cs-CZ"/>
        </a:p>
      </dgm:t>
    </dgm:pt>
    <dgm:pt modelId="{859DE092-89C6-4F18-BBFC-62B1DDE4015A}" type="sibTrans" cxnId="{67411565-FEF9-408C-A1EE-822B13EF51AC}">
      <dgm:prSet/>
      <dgm:spPr/>
      <dgm:t>
        <a:bodyPr/>
        <a:lstStyle/>
        <a:p>
          <a:endParaRPr lang="cs-CZ"/>
        </a:p>
      </dgm:t>
    </dgm:pt>
    <dgm:pt modelId="{066A8243-C2F1-4F68-8005-7C882ED3D3D5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D0AF18C8-D22E-4D4B-A18E-050EA9766574}" type="sibTrans" cxnId="{606090CA-6288-4898-B0B4-C4FD01D0CB4B}">
      <dgm:prSet/>
      <dgm:spPr/>
      <dgm:t>
        <a:bodyPr/>
        <a:lstStyle/>
        <a:p>
          <a:endParaRPr lang="cs-CZ"/>
        </a:p>
      </dgm:t>
    </dgm:pt>
    <dgm:pt modelId="{E4CC7CC9-E351-4EE7-9DE6-759116B1CA0B}" type="parTrans" cxnId="{606090CA-6288-4898-B0B4-C4FD01D0CB4B}">
      <dgm:prSet/>
      <dgm:spPr/>
      <dgm:t>
        <a:bodyPr/>
        <a:lstStyle/>
        <a:p>
          <a:endParaRPr lang="cs-CZ"/>
        </a:p>
      </dgm:t>
    </dgm:pt>
    <dgm:pt modelId="{817750F7-B739-4C09-91FA-830C3EF44F62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400" dirty="0" smtClean="0"/>
            <a:t>boršč </a:t>
          </a:r>
          <a:endParaRPr lang="cs-CZ" sz="2400" dirty="0"/>
        </a:p>
      </dgm:t>
    </dgm:pt>
    <dgm:pt modelId="{9D2BD9FC-8C7E-450D-A831-B31ABD126383}" type="sibTrans" cxnId="{B22231FD-A1E4-476C-9D13-4A8010A08613}">
      <dgm:prSet/>
      <dgm:spPr/>
      <dgm:t>
        <a:bodyPr/>
        <a:lstStyle/>
        <a:p>
          <a:endParaRPr lang="cs-CZ"/>
        </a:p>
      </dgm:t>
    </dgm:pt>
    <dgm:pt modelId="{A30E497C-90F9-4BB0-80D4-5B50CF3B1EF2}" type="parTrans" cxnId="{B22231FD-A1E4-476C-9D13-4A8010A08613}">
      <dgm:prSet/>
      <dgm:spPr/>
      <dgm:t>
        <a:bodyPr/>
        <a:lstStyle/>
        <a:p>
          <a:endParaRPr lang="cs-CZ"/>
        </a:p>
      </dgm:t>
    </dgm:pt>
    <dgm:pt modelId="{E1831567-7CE6-457F-91F1-DC7D93B00582}" type="pres">
      <dgm:prSet presAssocID="{8F818AF1-539D-49A3-97F5-C6B8D4706CF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35744D0-3E22-4628-9D21-8B71E7DA7228}" type="pres">
      <dgm:prSet presAssocID="{61F7D249-1B22-4F7F-9FC3-A24E263A4B0D}" presName="linNode" presStyleCnt="0"/>
      <dgm:spPr/>
    </dgm:pt>
    <dgm:pt modelId="{0922D489-F45D-4356-8E15-5C3F9B93211B}" type="pres">
      <dgm:prSet presAssocID="{61F7D249-1B22-4F7F-9FC3-A24E263A4B0D}" presName="parentText" presStyleLbl="node1" presStyleIdx="0" presStyleCnt="3" custLinFactNeighborY="26385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6600670-0A7D-472E-B1D1-3E33AFEAD552}" type="pres">
      <dgm:prSet presAssocID="{61F7D249-1B22-4F7F-9FC3-A24E263A4B0D}" presName="descendantText" presStyleLbl="alignAccFollowNode1" presStyleIdx="0" presStyleCnt="2" custLinFactNeighborX="4719" custLinFactNeighborY="4045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39BB131-611C-4E0E-A84A-91EBDC234EE3}" type="pres">
      <dgm:prSet presAssocID="{61B89960-F527-4E49-B75C-7FCFB154A692}" presName="sp" presStyleCnt="0"/>
      <dgm:spPr/>
    </dgm:pt>
    <dgm:pt modelId="{F27718E1-F76D-4F53-8422-47D5121A13E2}" type="pres">
      <dgm:prSet presAssocID="{80AABCE7-3654-48B1-A25D-324671B9D091}" presName="linNode" presStyleCnt="0"/>
      <dgm:spPr/>
    </dgm:pt>
    <dgm:pt modelId="{EA29EA1A-9914-4A4F-89B4-F4D47DDFEAB4}" type="pres">
      <dgm:prSet presAssocID="{80AABCE7-3654-48B1-A25D-324671B9D091}" presName="parentText" presStyleLbl="node1" presStyleIdx="1" presStyleCnt="3" custLinFactY="7196" custLinFactNeighborX="4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C5C33CD-1F21-4FAC-AC60-1EB45F896B55}" type="pres">
      <dgm:prSet presAssocID="{D62DBF87-C462-47FB-8198-57E38BD72744}" presName="sp" presStyleCnt="0"/>
      <dgm:spPr/>
    </dgm:pt>
    <dgm:pt modelId="{0DBEEED4-F28B-4194-B096-94E2E1F1527C}" type="pres">
      <dgm:prSet presAssocID="{066A8243-C2F1-4F68-8005-7C882ED3D3D5}" presName="linNode" presStyleCnt="0"/>
      <dgm:spPr/>
    </dgm:pt>
    <dgm:pt modelId="{2686D17E-50FF-4131-A633-0E667D206929}" type="pres">
      <dgm:prSet presAssocID="{066A8243-C2F1-4F68-8005-7C882ED3D3D5}" presName="parentText" presStyleLbl="node1" presStyleIdx="2" presStyleCnt="3" custLinFactNeighborY="-158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2B3146B-607A-4EEF-99A6-6456B3196B7F}" type="pres">
      <dgm:prSet presAssocID="{066A8243-C2F1-4F68-8005-7C882ED3D3D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35C0CF4C-2C90-44C7-B319-2D9DBBC25729}" type="presOf" srcId="{D2E5A269-E780-4F25-90C7-8D0754504F82}" destId="{86600670-0A7D-472E-B1D1-3E33AFEAD552}" srcOrd="0" destOrd="2" presId="urn:microsoft.com/office/officeart/2005/8/layout/vList5"/>
    <dgm:cxn modelId="{68FEF136-D782-49D5-8581-F224EDCFC46A}" type="presOf" srcId="{817750F7-B739-4C09-91FA-830C3EF44F62}" destId="{62B3146B-607A-4EEF-99A6-6456B3196B7F}" srcOrd="0" destOrd="0" presId="urn:microsoft.com/office/officeart/2005/8/layout/vList5"/>
    <dgm:cxn modelId="{606090CA-6288-4898-B0B4-C4FD01D0CB4B}" srcId="{8F818AF1-539D-49A3-97F5-C6B8D4706CFA}" destId="{066A8243-C2F1-4F68-8005-7C882ED3D3D5}" srcOrd="2" destOrd="0" parTransId="{E4CC7CC9-E351-4EE7-9DE6-759116B1CA0B}" sibTransId="{D0AF18C8-D22E-4D4B-A18E-050EA9766574}"/>
    <dgm:cxn modelId="{73F65FCF-7860-4AC6-9C4B-8EE1AE1D017A}" srcId="{8F818AF1-539D-49A3-97F5-C6B8D4706CFA}" destId="{61F7D249-1B22-4F7F-9FC3-A24E263A4B0D}" srcOrd="0" destOrd="0" parTransId="{DA152EE1-6DBD-4DC3-A896-14D7B536C7DC}" sibTransId="{61B89960-F527-4E49-B75C-7FCFB154A692}"/>
    <dgm:cxn modelId="{3B6A46B3-E391-4A37-A6E2-8590965B9FFC}" srcId="{61F7D249-1B22-4F7F-9FC3-A24E263A4B0D}" destId="{4E49E3A6-04B2-47F9-B01D-4228917D7C15}" srcOrd="1" destOrd="0" parTransId="{EB0A2D9F-72A8-417C-AB0F-4445E8C3A5BB}" sibTransId="{037F0BE4-F28F-46BE-BA9C-F86C1E59169D}"/>
    <dgm:cxn modelId="{C67C20B5-5B3F-41C0-B9E5-47CF7406AA71}" srcId="{61F7D249-1B22-4F7F-9FC3-A24E263A4B0D}" destId="{D2E5A269-E780-4F25-90C7-8D0754504F82}" srcOrd="2" destOrd="0" parTransId="{E900E632-4108-4C2A-BDE4-03C2A5F55ADC}" sibTransId="{3780E645-D831-439F-9E8D-2DC22ABF6934}"/>
    <dgm:cxn modelId="{26625EC4-DEE1-4E7A-8C2E-520D0CB906B2}" type="presOf" srcId="{80AABCE7-3654-48B1-A25D-324671B9D091}" destId="{EA29EA1A-9914-4A4F-89B4-F4D47DDFEAB4}" srcOrd="0" destOrd="0" presId="urn:microsoft.com/office/officeart/2005/8/layout/vList5"/>
    <dgm:cxn modelId="{B22231FD-A1E4-476C-9D13-4A8010A08613}" srcId="{066A8243-C2F1-4F68-8005-7C882ED3D3D5}" destId="{817750F7-B739-4C09-91FA-830C3EF44F62}" srcOrd="0" destOrd="0" parTransId="{A30E497C-90F9-4BB0-80D4-5B50CF3B1EF2}" sibTransId="{9D2BD9FC-8C7E-450D-A831-B31ABD126383}"/>
    <dgm:cxn modelId="{9D422F99-8445-4817-8196-528F2518EC46}" type="presOf" srcId="{066A8243-C2F1-4F68-8005-7C882ED3D3D5}" destId="{2686D17E-50FF-4131-A633-0E667D206929}" srcOrd="0" destOrd="0" presId="urn:microsoft.com/office/officeart/2005/8/layout/vList5"/>
    <dgm:cxn modelId="{01F1600D-25A5-45C0-B3FD-E195003472B7}" type="presOf" srcId="{5D2D9658-257D-4214-9B7F-8555D51BC1BD}" destId="{86600670-0A7D-472E-B1D1-3E33AFEAD552}" srcOrd="0" destOrd="0" presId="urn:microsoft.com/office/officeart/2005/8/layout/vList5"/>
    <dgm:cxn modelId="{7B5AA7AB-96CC-486D-9833-D5EB3A87F94F}" type="presOf" srcId="{4E49E3A6-04B2-47F9-B01D-4228917D7C15}" destId="{86600670-0A7D-472E-B1D1-3E33AFEAD552}" srcOrd="0" destOrd="1" presId="urn:microsoft.com/office/officeart/2005/8/layout/vList5"/>
    <dgm:cxn modelId="{6CA14B40-E6EF-4386-90E8-727B94492A04}" type="presOf" srcId="{8F818AF1-539D-49A3-97F5-C6B8D4706CFA}" destId="{E1831567-7CE6-457F-91F1-DC7D93B00582}" srcOrd="0" destOrd="0" presId="urn:microsoft.com/office/officeart/2005/8/layout/vList5"/>
    <dgm:cxn modelId="{21A8E9B8-CC93-41C5-A25F-B308961E9FEE}" srcId="{8F818AF1-539D-49A3-97F5-C6B8D4706CFA}" destId="{80AABCE7-3654-48B1-A25D-324671B9D091}" srcOrd="1" destOrd="0" parTransId="{D8D3D77B-F0B0-4439-971C-3140D93E6791}" sibTransId="{D62DBF87-C462-47FB-8198-57E38BD72744}"/>
    <dgm:cxn modelId="{1D73EF37-D0AB-47FF-8683-263BF1BA08F0}" type="presOf" srcId="{61F7D249-1B22-4F7F-9FC3-A24E263A4B0D}" destId="{0922D489-F45D-4356-8E15-5C3F9B93211B}" srcOrd="0" destOrd="0" presId="urn:microsoft.com/office/officeart/2005/8/layout/vList5"/>
    <dgm:cxn modelId="{67411565-FEF9-408C-A1EE-822B13EF51AC}" srcId="{61F7D249-1B22-4F7F-9FC3-A24E263A4B0D}" destId="{5D2D9658-257D-4214-9B7F-8555D51BC1BD}" srcOrd="0" destOrd="0" parTransId="{91E3F22D-2325-4E41-A9CE-D260F162ABC0}" sibTransId="{859DE092-89C6-4F18-BBFC-62B1DDE4015A}"/>
    <dgm:cxn modelId="{F393AC0A-593C-468E-BAFD-C17AB8B21B10}" type="presParOf" srcId="{E1831567-7CE6-457F-91F1-DC7D93B00582}" destId="{635744D0-3E22-4628-9D21-8B71E7DA7228}" srcOrd="0" destOrd="0" presId="urn:microsoft.com/office/officeart/2005/8/layout/vList5"/>
    <dgm:cxn modelId="{AA802877-2615-4837-80D8-0A328D4D0638}" type="presParOf" srcId="{635744D0-3E22-4628-9D21-8B71E7DA7228}" destId="{0922D489-F45D-4356-8E15-5C3F9B93211B}" srcOrd="0" destOrd="0" presId="urn:microsoft.com/office/officeart/2005/8/layout/vList5"/>
    <dgm:cxn modelId="{FC4CD7EA-C251-4930-94B6-C4CC232038DE}" type="presParOf" srcId="{635744D0-3E22-4628-9D21-8B71E7DA7228}" destId="{86600670-0A7D-472E-B1D1-3E33AFEAD552}" srcOrd="1" destOrd="0" presId="urn:microsoft.com/office/officeart/2005/8/layout/vList5"/>
    <dgm:cxn modelId="{692259E6-038A-4ECA-B45F-AC01CF35AD93}" type="presParOf" srcId="{E1831567-7CE6-457F-91F1-DC7D93B00582}" destId="{039BB131-611C-4E0E-A84A-91EBDC234EE3}" srcOrd="1" destOrd="0" presId="urn:microsoft.com/office/officeart/2005/8/layout/vList5"/>
    <dgm:cxn modelId="{35A0F272-94B7-43C3-951C-3BDBBB540047}" type="presParOf" srcId="{E1831567-7CE6-457F-91F1-DC7D93B00582}" destId="{F27718E1-F76D-4F53-8422-47D5121A13E2}" srcOrd="2" destOrd="0" presId="urn:microsoft.com/office/officeart/2005/8/layout/vList5"/>
    <dgm:cxn modelId="{FE198481-0C0B-47C9-BC2C-289B58E7627A}" type="presParOf" srcId="{F27718E1-F76D-4F53-8422-47D5121A13E2}" destId="{EA29EA1A-9914-4A4F-89B4-F4D47DDFEAB4}" srcOrd="0" destOrd="0" presId="urn:microsoft.com/office/officeart/2005/8/layout/vList5"/>
    <dgm:cxn modelId="{B06B0E1C-60F8-4553-9A2D-BA2ECF28EF00}" type="presParOf" srcId="{E1831567-7CE6-457F-91F1-DC7D93B00582}" destId="{7C5C33CD-1F21-4FAC-AC60-1EB45F896B55}" srcOrd="3" destOrd="0" presId="urn:microsoft.com/office/officeart/2005/8/layout/vList5"/>
    <dgm:cxn modelId="{ACBADBB6-1D9C-4AE4-B908-5E71B1291D2E}" type="presParOf" srcId="{E1831567-7CE6-457F-91F1-DC7D93B00582}" destId="{0DBEEED4-F28B-4194-B096-94E2E1F1527C}" srcOrd="4" destOrd="0" presId="urn:microsoft.com/office/officeart/2005/8/layout/vList5"/>
    <dgm:cxn modelId="{C6445D9F-B2EB-4E8F-8D6E-63F2C9CA1D86}" type="presParOf" srcId="{0DBEEED4-F28B-4194-B096-94E2E1F1527C}" destId="{2686D17E-50FF-4131-A633-0E667D206929}" srcOrd="0" destOrd="0" presId="urn:microsoft.com/office/officeart/2005/8/layout/vList5"/>
    <dgm:cxn modelId="{35725E0D-E6D5-48AF-88D3-4760E5B2F88F}" type="presParOf" srcId="{0DBEEED4-F28B-4194-B096-94E2E1F1527C}" destId="{62B3146B-607A-4EEF-99A6-6456B3196B7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D73368B-CF9B-49E5-86F9-1C69EAEF8746}" type="doc">
      <dgm:prSet loTypeId="urn:microsoft.com/office/officeart/2005/8/layout/vList5" loCatId="list" qsTypeId="urn:microsoft.com/office/officeart/2005/8/quickstyle/simple1#10" qsCatId="simple" csTypeId="urn:microsoft.com/office/officeart/2005/8/colors/accent1_2#10" csCatId="accent1" phldr="1"/>
      <dgm:spPr/>
      <dgm:t>
        <a:bodyPr/>
        <a:lstStyle/>
        <a:p>
          <a:endParaRPr lang="cs-CZ"/>
        </a:p>
      </dgm:t>
    </dgm:pt>
    <dgm:pt modelId="{32CDB23E-0FDA-486F-9592-08A2FDA28490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cs-CZ" dirty="0"/>
        </a:p>
      </dgm:t>
    </dgm:pt>
    <dgm:pt modelId="{0DC6E1BB-AF89-4B65-AE39-BF2D155E29B3}" type="parTrans" cxnId="{2568C5CE-3840-4E50-9730-0E7409F6C4A5}">
      <dgm:prSet/>
      <dgm:spPr/>
      <dgm:t>
        <a:bodyPr/>
        <a:lstStyle/>
        <a:p>
          <a:endParaRPr lang="cs-CZ"/>
        </a:p>
      </dgm:t>
    </dgm:pt>
    <dgm:pt modelId="{C4C28543-78BF-4695-8E4A-08125CE7DB8C}" type="sibTrans" cxnId="{2568C5CE-3840-4E50-9730-0E7409F6C4A5}">
      <dgm:prSet/>
      <dgm:spPr/>
      <dgm:t>
        <a:bodyPr/>
        <a:lstStyle/>
        <a:p>
          <a:endParaRPr lang="cs-CZ"/>
        </a:p>
      </dgm:t>
    </dgm:pt>
    <dgm:pt modelId="{6C0368A3-8873-4158-B93E-61098DE98B53}">
      <dgm:prSet phldrT="[Text]"/>
      <dgm:spPr/>
      <dgm:t>
        <a:bodyPr/>
        <a:lstStyle/>
        <a:p>
          <a:r>
            <a:rPr lang="cs-CZ" dirty="0" smtClean="0"/>
            <a:t>cukr</a:t>
          </a:r>
          <a:endParaRPr lang="cs-CZ" dirty="0"/>
        </a:p>
      </dgm:t>
    </dgm:pt>
    <dgm:pt modelId="{DA4AB421-9B82-4F64-88CC-FA436A6CF7E4}" type="parTrans" cxnId="{7EDB772B-2572-4769-9893-1630515F02C7}">
      <dgm:prSet/>
      <dgm:spPr/>
      <dgm:t>
        <a:bodyPr/>
        <a:lstStyle/>
        <a:p>
          <a:endParaRPr lang="cs-CZ"/>
        </a:p>
      </dgm:t>
    </dgm:pt>
    <dgm:pt modelId="{7DC9D284-04E2-4A61-8867-96CA6208C0CA}" type="sibTrans" cxnId="{7EDB772B-2572-4769-9893-1630515F02C7}">
      <dgm:prSet/>
      <dgm:spPr/>
      <dgm:t>
        <a:bodyPr/>
        <a:lstStyle/>
        <a:p>
          <a:endParaRPr lang="cs-CZ"/>
        </a:p>
      </dgm:t>
    </dgm:pt>
    <dgm:pt modelId="{FF84434D-5056-4073-B058-118AAC3AEABB}">
      <dgm:prSet phldrT="[Text]"/>
      <dgm:spPr/>
      <dgm:t>
        <a:bodyPr/>
        <a:lstStyle/>
        <a:p>
          <a:r>
            <a:rPr lang="cs-CZ" dirty="0" smtClean="0"/>
            <a:t>! pečení moučníků </a:t>
          </a:r>
          <a:endParaRPr lang="cs-CZ" dirty="0"/>
        </a:p>
      </dgm:t>
    </dgm:pt>
    <dgm:pt modelId="{F58EF7F5-4FCD-4BB8-A139-379A033DD8E2}" type="parTrans" cxnId="{430415F9-3F8E-43B7-8293-86F7E03E3EDF}">
      <dgm:prSet/>
      <dgm:spPr/>
      <dgm:t>
        <a:bodyPr/>
        <a:lstStyle/>
        <a:p>
          <a:endParaRPr lang="cs-CZ"/>
        </a:p>
      </dgm:t>
    </dgm:pt>
    <dgm:pt modelId="{8F17F678-E035-4809-94C2-05D9162ACBBB}" type="sibTrans" cxnId="{430415F9-3F8E-43B7-8293-86F7E03E3EDF}">
      <dgm:prSet/>
      <dgm:spPr/>
      <dgm:t>
        <a:bodyPr/>
        <a:lstStyle/>
        <a:p>
          <a:endParaRPr lang="cs-CZ"/>
        </a:p>
      </dgm:t>
    </dgm:pt>
    <dgm:pt modelId="{8B606522-AD11-4CFF-BE4E-17A11AAFDFAF}">
      <dgm:prSet/>
      <dgm:spPr/>
      <dgm:t>
        <a:bodyPr/>
        <a:lstStyle/>
        <a:p>
          <a:r>
            <a:rPr lang="cs-CZ" dirty="0" smtClean="0"/>
            <a:t>! pitný režim </a:t>
          </a:r>
          <a:endParaRPr lang="cs-CZ" dirty="0"/>
        </a:p>
      </dgm:t>
    </dgm:pt>
    <dgm:pt modelId="{10D92E03-BC9C-413A-9BA4-67D9AD6D3B83}" type="parTrans" cxnId="{E975B7C0-B556-4F60-B085-25FDE2461AEF}">
      <dgm:prSet/>
      <dgm:spPr/>
      <dgm:t>
        <a:bodyPr/>
        <a:lstStyle/>
        <a:p>
          <a:endParaRPr lang="cs-CZ"/>
        </a:p>
      </dgm:t>
    </dgm:pt>
    <dgm:pt modelId="{069B1930-4350-4F4A-8C3F-8D455D7D9694}" type="sibTrans" cxnId="{E975B7C0-B556-4F60-B085-25FDE2461AEF}">
      <dgm:prSet/>
      <dgm:spPr/>
      <dgm:t>
        <a:bodyPr/>
        <a:lstStyle/>
        <a:p>
          <a:endParaRPr lang="cs-CZ"/>
        </a:p>
      </dgm:t>
    </dgm:pt>
    <dgm:pt modelId="{E03FE123-0C6D-48E1-856E-E81450F41B78}">
      <dgm:prSet phldrT="[Text]"/>
      <dgm:spPr/>
      <dgm:t>
        <a:bodyPr/>
        <a:lstStyle/>
        <a:p>
          <a:r>
            <a:rPr lang="cs-CZ" dirty="0" smtClean="0"/>
            <a:t> ovocné sirupy</a:t>
          </a:r>
          <a:endParaRPr lang="cs-CZ" dirty="0"/>
        </a:p>
      </dgm:t>
    </dgm:pt>
    <dgm:pt modelId="{7697FFFB-5F99-4680-B3AD-3CCB678CBE77}" type="parTrans" cxnId="{ED5376A4-BEB3-483F-AB90-CDBC75259DF0}">
      <dgm:prSet/>
      <dgm:spPr/>
    </dgm:pt>
    <dgm:pt modelId="{19AD9B89-1D5C-46E6-A60A-3D844C7D5CC3}" type="sibTrans" cxnId="{ED5376A4-BEB3-483F-AB90-CDBC75259DF0}">
      <dgm:prSet/>
      <dgm:spPr/>
    </dgm:pt>
    <dgm:pt modelId="{21CEA6EE-BC35-4462-AFF4-25F626BB6298}">
      <dgm:prSet phldrT="[Text]"/>
      <dgm:spPr/>
      <dgm:t>
        <a:bodyPr/>
        <a:lstStyle/>
        <a:p>
          <a:r>
            <a:rPr lang="cs-CZ" dirty="0" smtClean="0"/>
            <a:t>džemy</a:t>
          </a:r>
          <a:endParaRPr lang="cs-CZ" dirty="0"/>
        </a:p>
      </dgm:t>
    </dgm:pt>
    <dgm:pt modelId="{B05F9638-6FCB-4A4C-BCCC-DF9048149122}" type="parTrans" cxnId="{F86A852D-86CF-4CEB-A174-EF4E06604AB7}">
      <dgm:prSet/>
      <dgm:spPr/>
    </dgm:pt>
    <dgm:pt modelId="{76FD0D50-FD19-4E21-92B0-FFA8E8412ADF}" type="sibTrans" cxnId="{F86A852D-86CF-4CEB-A174-EF4E06604AB7}">
      <dgm:prSet/>
      <dgm:spPr/>
    </dgm:pt>
    <dgm:pt modelId="{CC7ECB4C-75C6-48D2-90FA-835EBE098009}">
      <dgm:prSet phldrT="[Text]"/>
      <dgm:spPr/>
      <dgm:t>
        <a:bodyPr/>
        <a:lstStyle/>
        <a:p>
          <a:r>
            <a:rPr lang="cs-CZ" dirty="0" smtClean="0"/>
            <a:t>marmelády</a:t>
          </a:r>
          <a:endParaRPr lang="cs-CZ" dirty="0"/>
        </a:p>
      </dgm:t>
    </dgm:pt>
    <dgm:pt modelId="{CEBB614E-B69B-4CC8-BB39-400C5D4B3617}" type="parTrans" cxnId="{AA8287AB-72F8-429C-A5E6-34C40D093FD3}">
      <dgm:prSet/>
      <dgm:spPr/>
    </dgm:pt>
    <dgm:pt modelId="{DA295CFB-F3CA-4829-9DA7-FD4FBF2F8052}" type="sibTrans" cxnId="{AA8287AB-72F8-429C-A5E6-34C40D093FD3}">
      <dgm:prSet/>
      <dgm:spPr/>
    </dgm:pt>
    <dgm:pt modelId="{D5E0830B-B2EB-4751-A085-1AE185CFBA33}">
      <dgm:prSet phldrT="[Text]"/>
      <dgm:spPr/>
      <dgm:t>
        <a:bodyPr/>
        <a:lstStyle/>
        <a:p>
          <a:r>
            <a:rPr lang="cs-CZ" dirty="0" smtClean="0"/>
            <a:t> instantní nápoje </a:t>
          </a:r>
          <a:endParaRPr lang="cs-CZ" dirty="0"/>
        </a:p>
      </dgm:t>
    </dgm:pt>
    <dgm:pt modelId="{9A7F28FB-295B-445A-B07A-EDA89D78B606}" type="parTrans" cxnId="{ADBA0487-25D2-4FB8-B58B-BD951425DED9}">
      <dgm:prSet/>
      <dgm:spPr/>
    </dgm:pt>
    <dgm:pt modelId="{4C13EE88-E833-4C19-8FF5-44DD479A2612}" type="sibTrans" cxnId="{ADBA0487-25D2-4FB8-B58B-BD951425DED9}">
      <dgm:prSet/>
      <dgm:spPr/>
    </dgm:pt>
    <dgm:pt modelId="{1B09061E-CA29-46CB-95C7-EF77DCBE3646}">
      <dgm:prSet phldrT="[Text]"/>
      <dgm:spPr/>
      <dgm:t>
        <a:bodyPr/>
        <a:lstStyle/>
        <a:p>
          <a:r>
            <a:rPr lang="cs-CZ" dirty="0" smtClean="0"/>
            <a:t>med</a:t>
          </a:r>
          <a:endParaRPr lang="cs-CZ" dirty="0"/>
        </a:p>
      </dgm:t>
    </dgm:pt>
    <dgm:pt modelId="{86C95E74-2E33-44AD-909D-0832C306DDC6}" type="parTrans" cxnId="{9C46FC2C-93A0-4E07-A07B-982796B61300}">
      <dgm:prSet/>
      <dgm:spPr/>
    </dgm:pt>
    <dgm:pt modelId="{414828CD-DA8D-409A-97D7-F4384685441C}" type="sibTrans" cxnId="{9C46FC2C-93A0-4E07-A07B-982796B61300}">
      <dgm:prSet/>
      <dgm:spPr/>
    </dgm:pt>
    <dgm:pt modelId="{F6C76622-3B21-4C59-A7B3-141A63AE865F}" type="pres">
      <dgm:prSet presAssocID="{CD73368B-CF9B-49E5-86F9-1C69EAEF87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70F01ED-9631-4ECF-9C19-33196FD07F65}" type="pres">
      <dgm:prSet presAssocID="{32CDB23E-0FDA-486F-9592-08A2FDA28490}" presName="linNode" presStyleCnt="0"/>
      <dgm:spPr/>
    </dgm:pt>
    <dgm:pt modelId="{94D4CF88-F8FB-4E76-AED4-2CF20DE07F93}" type="pres">
      <dgm:prSet presAssocID="{32CDB23E-0FDA-486F-9592-08A2FDA28490}" presName="parentText" presStyleLbl="node1" presStyleIdx="0" presStyleCnt="1" custScaleX="206971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77321EA-8066-4A91-BBFF-79944AF82238}" type="pres">
      <dgm:prSet presAssocID="{32CDB23E-0FDA-486F-9592-08A2FDA28490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F2BB9B7-5562-4F52-A1BF-7946652EB3C3}" type="presOf" srcId="{D5E0830B-B2EB-4751-A085-1AE185CFBA33}" destId="{577321EA-8066-4A91-BBFF-79944AF82238}" srcOrd="0" destOrd="5" presId="urn:microsoft.com/office/officeart/2005/8/layout/vList5"/>
    <dgm:cxn modelId="{ADBA0487-25D2-4FB8-B58B-BD951425DED9}" srcId="{32CDB23E-0FDA-486F-9592-08A2FDA28490}" destId="{D5E0830B-B2EB-4751-A085-1AE185CFBA33}" srcOrd="5" destOrd="0" parTransId="{9A7F28FB-295B-445A-B07A-EDA89D78B606}" sibTransId="{4C13EE88-E833-4C19-8FF5-44DD479A2612}"/>
    <dgm:cxn modelId="{7E84F16C-F02C-4778-BBB0-A3749D61B186}" type="presOf" srcId="{CD73368B-CF9B-49E5-86F9-1C69EAEF8746}" destId="{F6C76622-3B21-4C59-A7B3-141A63AE865F}" srcOrd="0" destOrd="0" presId="urn:microsoft.com/office/officeart/2005/8/layout/vList5"/>
    <dgm:cxn modelId="{AA8287AB-72F8-429C-A5E6-34C40D093FD3}" srcId="{32CDB23E-0FDA-486F-9592-08A2FDA28490}" destId="{CC7ECB4C-75C6-48D2-90FA-835EBE098009}" srcOrd="3" destOrd="0" parTransId="{CEBB614E-B69B-4CC8-BB39-400C5D4B3617}" sibTransId="{DA295CFB-F3CA-4829-9DA7-FD4FBF2F8052}"/>
    <dgm:cxn modelId="{86C47AC7-F2BB-4EB4-B3D0-242459A31DA9}" type="presOf" srcId="{CC7ECB4C-75C6-48D2-90FA-835EBE098009}" destId="{577321EA-8066-4A91-BBFF-79944AF82238}" srcOrd="0" destOrd="3" presId="urn:microsoft.com/office/officeart/2005/8/layout/vList5"/>
    <dgm:cxn modelId="{C52A41DC-5F28-4E33-84AF-54FE9D35A042}" type="presOf" srcId="{1B09061E-CA29-46CB-95C7-EF77DCBE3646}" destId="{577321EA-8066-4A91-BBFF-79944AF82238}" srcOrd="0" destOrd="4" presId="urn:microsoft.com/office/officeart/2005/8/layout/vList5"/>
    <dgm:cxn modelId="{26651C65-BF5E-4B3F-82A7-709E3C6733C9}" type="presOf" srcId="{32CDB23E-0FDA-486F-9592-08A2FDA28490}" destId="{94D4CF88-F8FB-4E76-AED4-2CF20DE07F93}" srcOrd="0" destOrd="0" presId="urn:microsoft.com/office/officeart/2005/8/layout/vList5"/>
    <dgm:cxn modelId="{7EDB772B-2572-4769-9893-1630515F02C7}" srcId="{32CDB23E-0FDA-486F-9592-08A2FDA28490}" destId="{6C0368A3-8873-4158-B93E-61098DE98B53}" srcOrd="0" destOrd="0" parTransId="{DA4AB421-9B82-4F64-88CC-FA436A6CF7E4}" sibTransId="{7DC9D284-04E2-4A61-8867-96CA6208C0CA}"/>
    <dgm:cxn modelId="{2568C5CE-3840-4E50-9730-0E7409F6C4A5}" srcId="{CD73368B-CF9B-49E5-86F9-1C69EAEF8746}" destId="{32CDB23E-0FDA-486F-9592-08A2FDA28490}" srcOrd="0" destOrd="0" parTransId="{0DC6E1BB-AF89-4B65-AE39-BF2D155E29B3}" sibTransId="{C4C28543-78BF-4695-8E4A-08125CE7DB8C}"/>
    <dgm:cxn modelId="{E975B7C0-B556-4F60-B085-25FDE2461AEF}" srcId="{32CDB23E-0FDA-486F-9592-08A2FDA28490}" destId="{8B606522-AD11-4CFF-BE4E-17A11AAFDFAF}" srcOrd="7" destOrd="0" parTransId="{10D92E03-BC9C-413A-9BA4-67D9AD6D3B83}" sibTransId="{069B1930-4350-4F4A-8C3F-8D455D7D9694}"/>
    <dgm:cxn modelId="{1938A39A-415D-40F5-8401-2B0FCA437D9F}" type="presOf" srcId="{8B606522-AD11-4CFF-BE4E-17A11AAFDFAF}" destId="{577321EA-8066-4A91-BBFF-79944AF82238}" srcOrd="0" destOrd="7" presId="urn:microsoft.com/office/officeart/2005/8/layout/vList5"/>
    <dgm:cxn modelId="{E94B6D2B-B3F3-43D8-A39F-93DF2FA69223}" type="presOf" srcId="{21CEA6EE-BC35-4462-AFF4-25F626BB6298}" destId="{577321EA-8066-4A91-BBFF-79944AF82238}" srcOrd="0" destOrd="2" presId="urn:microsoft.com/office/officeart/2005/8/layout/vList5"/>
    <dgm:cxn modelId="{BB67DCD7-A677-42F4-A799-C1A7EDEBAB47}" type="presOf" srcId="{6C0368A3-8873-4158-B93E-61098DE98B53}" destId="{577321EA-8066-4A91-BBFF-79944AF82238}" srcOrd="0" destOrd="0" presId="urn:microsoft.com/office/officeart/2005/8/layout/vList5"/>
    <dgm:cxn modelId="{4F20BD5A-E957-4368-9086-5DD72ABCF2A2}" type="presOf" srcId="{E03FE123-0C6D-48E1-856E-E81450F41B78}" destId="{577321EA-8066-4A91-BBFF-79944AF82238}" srcOrd="0" destOrd="1" presId="urn:microsoft.com/office/officeart/2005/8/layout/vList5"/>
    <dgm:cxn modelId="{F86A852D-86CF-4CEB-A174-EF4E06604AB7}" srcId="{32CDB23E-0FDA-486F-9592-08A2FDA28490}" destId="{21CEA6EE-BC35-4462-AFF4-25F626BB6298}" srcOrd="2" destOrd="0" parTransId="{B05F9638-6FCB-4A4C-BCCC-DF9048149122}" sibTransId="{76FD0D50-FD19-4E21-92B0-FFA8E8412ADF}"/>
    <dgm:cxn modelId="{430415F9-3F8E-43B7-8293-86F7E03E3EDF}" srcId="{32CDB23E-0FDA-486F-9592-08A2FDA28490}" destId="{FF84434D-5056-4073-B058-118AAC3AEABB}" srcOrd="6" destOrd="0" parTransId="{F58EF7F5-4FCD-4BB8-A139-379A033DD8E2}" sibTransId="{8F17F678-E035-4809-94C2-05D9162ACBBB}"/>
    <dgm:cxn modelId="{9C46FC2C-93A0-4E07-A07B-982796B61300}" srcId="{32CDB23E-0FDA-486F-9592-08A2FDA28490}" destId="{1B09061E-CA29-46CB-95C7-EF77DCBE3646}" srcOrd="4" destOrd="0" parTransId="{86C95E74-2E33-44AD-909D-0832C306DDC6}" sibTransId="{414828CD-DA8D-409A-97D7-F4384685441C}"/>
    <dgm:cxn modelId="{AD929263-98CA-44C5-BA98-B720372E1086}" type="presOf" srcId="{FF84434D-5056-4073-B058-118AAC3AEABB}" destId="{577321EA-8066-4A91-BBFF-79944AF82238}" srcOrd="0" destOrd="6" presId="urn:microsoft.com/office/officeart/2005/8/layout/vList5"/>
    <dgm:cxn modelId="{ED5376A4-BEB3-483F-AB90-CDBC75259DF0}" srcId="{32CDB23E-0FDA-486F-9592-08A2FDA28490}" destId="{E03FE123-0C6D-48E1-856E-E81450F41B78}" srcOrd="1" destOrd="0" parTransId="{7697FFFB-5F99-4680-B3AD-3CCB678CBE77}" sibTransId="{19AD9B89-1D5C-46E6-A60A-3D844C7D5CC3}"/>
    <dgm:cxn modelId="{44A73C4C-4DE5-4B5B-A9F8-98B85F60F684}" type="presParOf" srcId="{F6C76622-3B21-4C59-A7B3-141A63AE865F}" destId="{670F01ED-9631-4ECF-9C19-33196FD07F65}" srcOrd="0" destOrd="0" presId="urn:microsoft.com/office/officeart/2005/8/layout/vList5"/>
    <dgm:cxn modelId="{7AE3703D-32EE-40E7-BBA0-C4F80C1D8A98}" type="presParOf" srcId="{670F01ED-9631-4ECF-9C19-33196FD07F65}" destId="{94D4CF88-F8FB-4E76-AED4-2CF20DE07F93}" srcOrd="0" destOrd="0" presId="urn:microsoft.com/office/officeart/2005/8/layout/vList5"/>
    <dgm:cxn modelId="{BF7CEDF8-E43A-4840-9CE5-867537FAF373}" type="presParOf" srcId="{670F01ED-9631-4ECF-9C19-33196FD07F65}" destId="{577321EA-8066-4A91-BBFF-79944AF8223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0872EA0-00A7-4A0C-9E27-C9536708DBB4}" type="doc">
      <dgm:prSet loTypeId="urn:microsoft.com/office/officeart/2005/8/layout/vList5" loCatId="list" qsTypeId="urn:microsoft.com/office/officeart/2005/8/quickstyle/simple1#11" qsCatId="simple" csTypeId="urn:microsoft.com/office/officeart/2005/8/colors/accent1_2#11" csCatId="accent1" phldr="1"/>
      <dgm:spPr/>
      <dgm:t>
        <a:bodyPr/>
        <a:lstStyle/>
        <a:p>
          <a:endParaRPr lang="cs-CZ"/>
        </a:p>
      </dgm:t>
    </dgm:pt>
    <dgm:pt modelId="{26689CC6-3A2B-4D26-9588-7F8E09F570E6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cs-CZ" dirty="0" smtClean="0"/>
            <a:t>100%</a:t>
          </a:r>
          <a:endParaRPr lang="cs-CZ" dirty="0"/>
        </a:p>
      </dgm:t>
    </dgm:pt>
    <dgm:pt modelId="{55A0DAB5-F54D-4AC3-B1A7-078E6E59DD8C}" type="parTrans" cxnId="{C5D27A73-B880-4241-8B5F-8021FA103055}">
      <dgm:prSet/>
      <dgm:spPr/>
      <dgm:t>
        <a:bodyPr/>
        <a:lstStyle/>
        <a:p>
          <a:endParaRPr lang="cs-CZ"/>
        </a:p>
      </dgm:t>
    </dgm:pt>
    <dgm:pt modelId="{ED86D785-76D5-4BDD-BCF8-4F638871C068}" type="sibTrans" cxnId="{C5D27A73-B880-4241-8B5F-8021FA103055}">
      <dgm:prSet/>
      <dgm:spPr/>
      <dgm:t>
        <a:bodyPr/>
        <a:lstStyle/>
        <a:p>
          <a:endParaRPr lang="cs-CZ"/>
        </a:p>
      </dgm:t>
    </dgm:pt>
    <dgm:pt modelId="{6AB6D080-3DF8-46B1-A37D-BA4D10C28227}" type="pres">
      <dgm:prSet presAssocID="{A0872EA0-00A7-4A0C-9E27-C9536708DBB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7BFA083-1359-489C-B1DC-05235CDAF3F5}" type="pres">
      <dgm:prSet presAssocID="{26689CC6-3A2B-4D26-9588-7F8E09F570E6}" presName="linNode" presStyleCnt="0"/>
      <dgm:spPr/>
    </dgm:pt>
    <dgm:pt modelId="{85F0373C-481F-43E7-A4DD-5EE45884B072}" type="pres">
      <dgm:prSet presAssocID="{26689CC6-3A2B-4D26-9588-7F8E09F570E6}" presName="parentText" presStyleLbl="node1" presStyleIdx="0" presStyleCnt="1" custScaleX="828852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9DB69FD-1755-4200-BF58-DC10AEF3FD5B}" type="presOf" srcId="{A0872EA0-00A7-4A0C-9E27-C9536708DBB4}" destId="{6AB6D080-3DF8-46B1-A37D-BA4D10C28227}" srcOrd="0" destOrd="0" presId="urn:microsoft.com/office/officeart/2005/8/layout/vList5"/>
    <dgm:cxn modelId="{C5D27A73-B880-4241-8B5F-8021FA103055}" srcId="{A0872EA0-00A7-4A0C-9E27-C9536708DBB4}" destId="{26689CC6-3A2B-4D26-9588-7F8E09F570E6}" srcOrd="0" destOrd="0" parTransId="{55A0DAB5-F54D-4AC3-B1A7-078E6E59DD8C}" sibTransId="{ED86D785-76D5-4BDD-BCF8-4F638871C068}"/>
    <dgm:cxn modelId="{94F44A6B-A3BF-4236-92BB-CEB422B9B7CB}" type="presOf" srcId="{26689CC6-3A2B-4D26-9588-7F8E09F570E6}" destId="{85F0373C-481F-43E7-A4DD-5EE45884B072}" srcOrd="0" destOrd="0" presId="urn:microsoft.com/office/officeart/2005/8/layout/vList5"/>
    <dgm:cxn modelId="{7B5F9BD7-6761-4640-8CC5-DB9C2A753F1F}" type="presParOf" srcId="{6AB6D080-3DF8-46B1-A37D-BA4D10C28227}" destId="{67BFA083-1359-489C-B1DC-05235CDAF3F5}" srcOrd="0" destOrd="0" presId="urn:microsoft.com/office/officeart/2005/8/layout/vList5"/>
    <dgm:cxn modelId="{D8576C31-42D9-4A7E-804F-8090F9688C44}" type="presParOf" srcId="{67BFA083-1359-489C-B1DC-05235CDAF3F5}" destId="{85F0373C-481F-43E7-A4DD-5EE45884B072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3252959B-355A-4A20-B75C-0523237470AF}" type="doc">
      <dgm:prSet loTypeId="urn:microsoft.com/office/officeart/2005/8/layout/vList5" loCatId="list" qsTypeId="urn:microsoft.com/office/officeart/2005/8/quickstyle/simple1#12" qsCatId="simple" csTypeId="urn:microsoft.com/office/officeart/2005/8/colors/accent1_2#12" csCatId="accent1" phldr="1"/>
      <dgm:spPr/>
      <dgm:t>
        <a:bodyPr/>
        <a:lstStyle/>
        <a:p>
          <a:endParaRPr lang="cs-CZ"/>
        </a:p>
      </dgm:t>
    </dgm:pt>
    <dgm:pt modelId="{4668F929-07F2-49C2-A61A-0518966F6FE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r>
            <a:rPr lang="cs-CZ" dirty="0" smtClean="0"/>
            <a:t>100%</a:t>
          </a:r>
          <a:endParaRPr lang="cs-CZ" dirty="0"/>
        </a:p>
      </dgm:t>
    </dgm:pt>
    <dgm:pt modelId="{E1870796-1D25-48B5-8492-73428391EDBF}" type="parTrans" cxnId="{800EA43A-DC9D-4060-A3C4-51B31C9F2320}">
      <dgm:prSet/>
      <dgm:spPr/>
      <dgm:t>
        <a:bodyPr/>
        <a:lstStyle/>
        <a:p>
          <a:endParaRPr lang="cs-CZ"/>
        </a:p>
      </dgm:t>
    </dgm:pt>
    <dgm:pt modelId="{1054C229-7550-43F9-BBB2-21D57DA30429}" type="sibTrans" cxnId="{800EA43A-DC9D-4060-A3C4-51B31C9F2320}">
      <dgm:prSet/>
      <dgm:spPr/>
      <dgm:t>
        <a:bodyPr/>
        <a:lstStyle/>
        <a:p>
          <a:endParaRPr lang="cs-CZ"/>
        </a:p>
      </dgm:t>
    </dgm:pt>
    <dgm:pt modelId="{E6D446B0-9FA0-4F32-8954-DE0237C9BAC3}" type="pres">
      <dgm:prSet presAssocID="{3252959B-355A-4A20-B75C-0523237470A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B639B7B-AC87-4220-A636-F8010AEF364E}" type="pres">
      <dgm:prSet presAssocID="{4668F929-07F2-49C2-A61A-0518966F6FED}" presName="linNode" presStyleCnt="0"/>
      <dgm:spPr/>
    </dgm:pt>
    <dgm:pt modelId="{1ACFF2F6-DB83-4683-AEC5-41A47B0E6FFF}" type="pres">
      <dgm:prSet presAssocID="{4668F929-07F2-49C2-A61A-0518966F6FED}" presName="parentText" presStyleLbl="node1" presStyleIdx="0" presStyleCnt="1" custScaleX="538594" custLinFactNeighborX="5855" custLinFactNeighborY="1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800EA43A-DC9D-4060-A3C4-51B31C9F2320}" srcId="{3252959B-355A-4A20-B75C-0523237470AF}" destId="{4668F929-07F2-49C2-A61A-0518966F6FED}" srcOrd="0" destOrd="0" parTransId="{E1870796-1D25-48B5-8492-73428391EDBF}" sibTransId="{1054C229-7550-43F9-BBB2-21D57DA30429}"/>
    <dgm:cxn modelId="{341BA3A2-1A96-46B0-AFCA-0C9A8363ECA9}" type="presOf" srcId="{4668F929-07F2-49C2-A61A-0518966F6FED}" destId="{1ACFF2F6-DB83-4683-AEC5-41A47B0E6FFF}" srcOrd="0" destOrd="0" presId="urn:microsoft.com/office/officeart/2005/8/layout/vList5"/>
    <dgm:cxn modelId="{5A05C952-1A1C-41A1-AA15-CA6883DF31E1}" type="presOf" srcId="{3252959B-355A-4A20-B75C-0523237470AF}" destId="{E6D446B0-9FA0-4F32-8954-DE0237C9BAC3}" srcOrd="0" destOrd="0" presId="urn:microsoft.com/office/officeart/2005/8/layout/vList5"/>
    <dgm:cxn modelId="{70FD3FAF-7BC0-49FF-AA8E-4B7799578E5E}" type="presParOf" srcId="{E6D446B0-9FA0-4F32-8954-DE0237C9BAC3}" destId="{4B639B7B-AC87-4220-A636-F8010AEF364E}" srcOrd="0" destOrd="0" presId="urn:microsoft.com/office/officeart/2005/8/layout/vList5"/>
    <dgm:cxn modelId="{EFCBCDD1-6AC7-4C66-B9A7-3B291F8D08FD}" type="presParOf" srcId="{4B639B7B-AC87-4220-A636-F8010AEF364E}" destId="{1ACFF2F6-DB83-4683-AEC5-41A47B0E6FFF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1066FDD7-E7E2-497B-8AA7-9B5F76E61B49}" type="doc">
      <dgm:prSet loTypeId="urn:microsoft.com/office/officeart/2005/8/layout/vList5" loCatId="list" qsTypeId="urn:microsoft.com/office/officeart/2005/8/quickstyle/simple1#13" qsCatId="simple" csTypeId="urn:microsoft.com/office/officeart/2005/8/colors/accent1_2#13" csCatId="accent1" phldr="1"/>
      <dgm:spPr/>
      <dgm:t>
        <a:bodyPr/>
        <a:lstStyle/>
        <a:p>
          <a:endParaRPr lang="cs-CZ"/>
        </a:p>
      </dgm:t>
    </dgm:pt>
    <dgm:pt modelId="{E345BD3F-1FD6-49EA-A8EB-A74971324DB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cs-CZ" dirty="0"/>
        </a:p>
      </dgm:t>
    </dgm:pt>
    <dgm:pt modelId="{3CC2C5AE-BB91-442F-BEA6-29AEBEE6CC19}" type="parTrans" cxnId="{CFF6002A-4611-4BDC-B44D-B41D66FD680D}">
      <dgm:prSet/>
      <dgm:spPr/>
      <dgm:t>
        <a:bodyPr/>
        <a:lstStyle/>
        <a:p>
          <a:endParaRPr lang="cs-CZ"/>
        </a:p>
      </dgm:t>
    </dgm:pt>
    <dgm:pt modelId="{D7DA0DA0-4CD8-4B92-9DC3-3E8B6F934EE3}" type="sibTrans" cxnId="{CFF6002A-4611-4BDC-B44D-B41D66FD680D}">
      <dgm:prSet/>
      <dgm:spPr/>
      <dgm:t>
        <a:bodyPr/>
        <a:lstStyle/>
        <a:p>
          <a:endParaRPr lang="cs-CZ"/>
        </a:p>
      </dgm:t>
    </dgm:pt>
    <dgm:pt modelId="{561EF05C-2632-4FF1-BFD2-AEA35BDF85AA}">
      <dgm:prSet phldrT="[Text]"/>
      <dgm:spPr/>
      <dgm:t>
        <a:bodyPr/>
        <a:lstStyle/>
        <a:p>
          <a:r>
            <a:rPr lang="cs-CZ" dirty="0" smtClean="0"/>
            <a:t>nízkokalorické</a:t>
          </a:r>
          <a:endParaRPr lang="cs-CZ" dirty="0"/>
        </a:p>
      </dgm:t>
    </dgm:pt>
    <dgm:pt modelId="{97542B3B-9A36-429F-8661-7C7398FD5DAB}" type="parTrans" cxnId="{F059706F-CEFF-49BB-968B-F902FA992177}">
      <dgm:prSet/>
      <dgm:spPr/>
      <dgm:t>
        <a:bodyPr/>
        <a:lstStyle/>
        <a:p>
          <a:endParaRPr lang="cs-CZ"/>
        </a:p>
      </dgm:t>
    </dgm:pt>
    <dgm:pt modelId="{5E67A987-9CF4-4428-AF61-40D65E22D9ED}" type="sibTrans" cxnId="{F059706F-CEFF-49BB-968B-F902FA992177}">
      <dgm:prSet/>
      <dgm:spPr/>
      <dgm:t>
        <a:bodyPr/>
        <a:lstStyle/>
        <a:p>
          <a:endParaRPr lang="cs-CZ"/>
        </a:p>
      </dgm:t>
    </dgm:pt>
    <dgm:pt modelId="{76E3FB58-3B2C-465D-98F2-67C583DC4E0A}">
      <dgm:prSet phldrT="[Text]"/>
      <dgm:spPr/>
      <dgm:t>
        <a:bodyPr/>
        <a:lstStyle/>
        <a:p>
          <a:r>
            <a:rPr lang="cs-CZ" dirty="0" smtClean="0"/>
            <a:t>také různé druhy bramborových těst v prášku (nutno přepočítat)</a:t>
          </a:r>
          <a:endParaRPr lang="cs-CZ" dirty="0"/>
        </a:p>
      </dgm:t>
    </dgm:pt>
    <dgm:pt modelId="{683A50AE-7CAE-418C-A002-934417DB3322}" type="parTrans" cxnId="{ECEEF1E0-DE3C-4C46-A4FC-F8BB42999B29}">
      <dgm:prSet/>
      <dgm:spPr/>
      <dgm:t>
        <a:bodyPr/>
        <a:lstStyle/>
        <a:p>
          <a:endParaRPr lang="cs-CZ"/>
        </a:p>
      </dgm:t>
    </dgm:pt>
    <dgm:pt modelId="{21C3D91C-3C93-4350-858D-607243C3E838}" type="sibTrans" cxnId="{ECEEF1E0-DE3C-4C46-A4FC-F8BB42999B29}">
      <dgm:prSet/>
      <dgm:spPr/>
      <dgm:t>
        <a:bodyPr/>
        <a:lstStyle/>
        <a:p>
          <a:endParaRPr lang="cs-CZ"/>
        </a:p>
      </dgm:t>
    </dgm:pt>
    <dgm:pt modelId="{B281AC77-9E4E-402F-AFAB-2C1AACACDDF5}">
      <dgm:prSet/>
      <dgm:spPr/>
      <dgm:t>
        <a:bodyPr/>
        <a:lstStyle/>
        <a:p>
          <a:r>
            <a:rPr lang="cs-CZ" dirty="0" smtClean="0"/>
            <a:t>obsahují vit. C, vit. H,B1, B2, B6, … K, Ca, Mg, P </a:t>
          </a:r>
          <a:endParaRPr lang="cs-CZ" dirty="0"/>
        </a:p>
      </dgm:t>
    </dgm:pt>
    <dgm:pt modelId="{964C0555-332B-4235-88B8-8F4DE87F59BC}" type="parTrans" cxnId="{815319D4-F297-497F-89EB-263F43052D2B}">
      <dgm:prSet/>
      <dgm:spPr/>
      <dgm:t>
        <a:bodyPr/>
        <a:lstStyle/>
        <a:p>
          <a:endParaRPr lang="cs-CZ"/>
        </a:p>
      </dgm:t>
    </dgm:pt>
    <dgm:pt modelId="{DCE6FAF9-0343-4BD4-AC00-B691EAB1849E}" type="sibTrans" cxnId="{815319D4-F297-497F-89EB-263F43052D2B}">
      <dgm:prSet/>
      <dgm:spPr/>
      <dgm:t>
        <a:bodyPr/>
        <a:lstStyle/>
        <a:p>
          <a:endParaRPr lang="cs-CZ"/>
        </a:p>
      </dgm:t>
    </dgm:pt>
    <dgm:pt modelId="{1F77BA38-9B81-4029-8EBE-466F39EE2DA5}">
      <dgm:prSet/>
      <dgm:spPr/>
      <dgm:t>
        <a:bodyPr/>
        <a:lstStyle/>
        <a:p>
          <a:endParaRPr lang="cs-CZ" dirty="0"/>
        </a:p>
      </dgm:t>
    </dgm:pt>
    <dgm:pt modelId="{4D853B18-E7EA-4B18-8B01-A8FFB5D9B392}" type="parTrans" cxnId="{49CC0563-DBFE-41B0-BA61-D65D4E814916}">
      <dgm:prSet/>
      <dgm:spPr/>
    </dgm:pt>
    <dgm:pt modelId="{C5B84F7B-3039-443B-9B20-81EA4A8A6BF6}" type="sibTrans" cxnId="{49CC0563-DBFE-41B0-BA61-D65D4E814916}">
      <dgm:prSet/>
      <dgm:spPr/>
    </dgm:pt>
    <dgm:pt modelId="{54B33DFE-AE06-4135-9D19-F00D6400C2E8}" type="pres">
      <dgm:prSet presAssocID="{1066FDD7-E7E2-497B-8AA7-9B5F76E61B4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83C782A4-A2C5-45E0-8FB2-012B614D8FEE}" type="pres">
      <dgm:prSet presAssocID="{E345BD3F-1FD6-49EA-A8EB-A74971324DB8}" presName="linNode" presStyleCnt="0"/>
      <dgm:spPr/>
    </dgm:pt>
    <dgm:pt modelId="{E6DD966F-46AF-4FDE-9FA8-8472FDADA1A3}" type="pres">
      <dgm:prSet presAssocID="{E345BD3F-1FD6-49EA-A8EB-A74971324DB8}" presName="parentText" presStyleLbl="node1" presStyleIdx="0" presStyleCnt="1" custScaleX="27731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C3AC408-3E1F-43A6-8ACD-8B168F5F047A}" type="pres">
      <dgm:prSet presAssocID="{E345BD3F-1FD6-49EA-A8EB-A74971324DB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ECEEF1E0-DE3C-4C46-A4FC-F8BB42999B29}" srcId="{E345BD3F-1FD6-49EA-A8EB-A74971324DB8}" destId="{76E3FB58-3B2C-465D-98F2-67C583DC4E0A}" srcOrd="3" destOrd="0" parTransId="{683A50AE-7CAE-418C-A002-934417DB3322}" sibTransId="{21C3D91C-3C93-4350-858D-607243C3E838}"/>
    <dgm:cxn modelId="{CFF6002A-4611-4BDC-B44D-B41D66FD680D}" srcId="{1066FDD7-E7E2-497B-8AA7-9B5F76E61B49}" destId="{E345BD3F-1FD6-49EA-A8EB-A74971324DB8}" srcOrd="0" destOrd="0" parTransId="{3CC2C5AE-BB91-442F-BEA6-29AEBEE6CC19}" sibTransId="{D7DA0DA0-4CD8-4B92-9DC3-3E8B6F934EE3}"/>
    <dgm:cxn modelId="{B0C9ECD8-0D8A-4ABD-857C-02FF2FDDCB11}" type="presOf" srcId="{E345BD3F-1FD6-49EA-A8EB-A74971324DB8}" destId="{E6DD966F-46AF-4FDE-9FA8-8472FDADA1A3}" srcOrd="0" destOrd="0" presId="urn:microsoft.com/office/officeart/2005/8/layout/vList5"/>
    <dgm:cxn modelId="{5E1F09F6-5652-4751-B283-94611D3F6FF7}" type="presOf" srcId="{B281AC77-9E4E-402F-AFAB-2C1AACACDDF5}" destId="{BC3AC408-3E1F-43A6-8ACD-8B168F5F047A}" srcOrd="0" destOrd="1" presId="urn:microsoft.com/office/officeart/2005/8/layout/vList5"/>
    <dgm:cxn modelId="{815319D4-F297-497F-89EB-263F43052D2B}" srcId="{E345BD3F-1FD6-49EA-A8EB-A74971324DB8}" destId="{B281AC77-9E4E-402F-AFAB-2C1AACACDDF5}" srcOrd="1" destOrd="0" parTransId="{964C0555-332B-4235-88B8-8F4DE87F59BC}" sibTransId="{DCE6FAF9-0343-4BD4-AC00-B691EAB1849E}"/>
    <dgm:cxn modelId="{52658F86-AFE8-4FD4-A2F1-8F3E2DEDFAB4}" type="presOf" srcId="{561EF05C-2632-4FF1-BFD2-AEA35BDF85AA}" destId="{BC3AC408-3E1F-43A6-8ACD-8B168F5F047A}" srcOrd="0" destOrd="0" presId="urn:microsoft.com/office/officeart/2005/8/layout/vList5"/>
    <dgm:cxn modelId="{69FB698F-A5D8-4793-ADF9-BC9F2AA4D1CC}" type="presOf" srcId="{1066FDD7-E7E2-497B-8AA7-9B5F76E61B49}" destId="{54B33DFE-AE06-4135-9D19-F00D6400C2E8}" srcOrd="0" destOrd="0" presId="urn:microsoft.com/office/officeart/2005/8/layout/vList5"/>
    <dgm:cxn modelId="{35326D8A-4B61-4CE9-A4EE-5DE6E68562E5}" type="presOf" srcId="{1F77BA38-9B81-4029-8EBE-466F39EE2DA5}" destId="{BC3AC408-3E1F-43A6-8ACD-8B168F5F047A}" srcOrd="0" destOrd="2" presId="urn:microsoft.com/office/officeart/2005/8/layout/vList5"/>
    <dgm:cxn modelId="{5478C731-85FE-42D3-8935-7D5FA69C2040}" type="presOf" srcId="{76E3FB58-3B2C-465D-98F2-67C583DC4E0A}" destId="{BC3AC408-3E1F-43A6-8ACD-8B168F5F047A}" srcOrd="0" destOrd="3" presId="urn:microsoft.com/office/officeart/2005/8/layout/vList5"/>
    <dgm:cxn modelId="{49CC0563-DBFE-41B0-BA61-D65D4E814916}" srcId="{E345BD3F-1FD6-49EA-A8EB-A74971324DB8}" destId="{1F77BA38-9B81-4029-8EBE-466F39EE2DA5}" srcOrd="2" destOrd="0" parTransId="{4D853B18-E7EA-4B18-8B01-A8FFB5D9B392}" sibTransId="{C5B84F7B-3039-443B-9B20-81EA4A8A6BF6}"/>
    <dgm:cxn modelId="{F059706F-CEFF-49BB-968B-F902FA992177}" srcId="{E345BD3F-1FD6-49EA-A8EB-A74971324DB8}" destId="{561EF05C-2632-4FF1-BFD2-AEA35BDF85AA}" srcOrd="0" destOrd="0" parTransId="{97542B3B-9A36-429F-8661-7C7398FD5DAB}" sibTransId="{5E67A987-9CF4-4428-AF61-40D65E22D9ED}"/>
    <dgm:cxn modelId="{6D4A7BBA-5936-480B-AA22-0988E83A0B16}" type="presParOf" srcId="{54B33DFE-AE06-4135-9D19-F00D6400C2E8}" destId="{83C782A4-A2C5-45E0-8FB2-012B614D8FEE}" srcOrd="0" destOrd="0" presId="urn:microsoft.com/office/officeart/2005/8/layout/vList5"/>
    <dgm:cxn modelId="{E8EBD9F1-0C9C-4D1B-9C80-E5F9310E538C}" type="presParOf" srcId="{83C782A4-A2C5-45E0-8FB2-012B614D8FEE}" destId="{E6DD966F-46AF-4FDE-9FA8-8472FDADA1A3}" srcOrd="0" destOrd="0" presId="urn:microsoft.com/office/officeart/2005/8/layout/vList5"/>
    <dgm:cxn modelId="{26964E15-09CD-4242-A907-6CD19AA23C94}" type="presParOf" srcId="{83C782A4-A2C5-45E0-8FB2-012B614D8FEE}" destId="{BC3AC408-3E1F-43A6-8ACD-8B168F5F047A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4174B6D-7228-4923-880D-48C54440F4BE}" type="doc">
      <dgm:prSet loTypeId="urn:microsoft.com/office/officeart/2005/8/layout/vList5" loCatId="list" qsTypeId="urn:microsoft.com/office/officeart/2005/8/quickstyle/simple1#14" qsCatId="simple" csTypeId="urn:microsoft.com/office/officeart/2005/8/colors/accent1_2#14" csCatId="accent1" phldr="1"/>
      <dgm:spPr/>
      <dgm:t>
        <a:bodyPr/>
        <a:lstStyle/>
        <a:p>
          <a:endParaRPr lang="cs-CZ"/>
        </a:p>
      </dgm:t>
    </dgm:pt>
    <dgm:pt modelId="{D1666F42-5616-4CCA-B520-94DFFFADE06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 smtClean="0"/>
        </a:p>
        <a:p>
          <a:endParaRPr lang="cs-CZ" dirty="0" smtClean="0"/>
        </a:p>
        <a:p>
          <a:r>
            <a:rPr lang="cs-CZ" dirty="0" smtClean="0"/>
            <a:t>100%</a:t>
          </a:r>
          <a:endParaRPr lang="cs-CZ" dirty="0"/>
        </a:p>
      </dgm:t>
    </dgm:pt>
    <dgm:pt modelId="{1021C2CE-6F80-49DC-9997-CB36039A92EC}" type="parTrans" cxnId="{06738B59-0364-4279-9C1B-C481EC41C11E}">
      <dgm:prSet/>
      <dgm:spPr/>
      <dgm:t>
        <a:bodyPr/>
        <a:lstStyle/>
        <a:p>
          <a:endParaRPr lang="cs-CZ"/>
        </a:p>
      </dgm:t>
    </dgm:pt>
    <dgm:pt modelId="{58FDF284-4118-4423-A84A-6D4E24479A93}" type="sibTrans" cxnId="{06738B59-0364-4279-9C1B-C481EC41C11E}">
      <dgm:prSet/>
      <dgm:spPr/>
      <dgm:t>
        <a:bodyPr/>
        <a:lstStyle/>
        <a:p>
          <a:endParaRPr lang="cs-CZ"/>
        </a:p>
      </dgm:t>
    </dgm:pt>
    <dgm:pt modelId="{38346C8B-5F53-4BBF-92FF-16F51121F719}">
      <dgm:prSet phldrT="[Text]"/>
      <dgm:spPr/>
      <dgm:t>
        <a:bodyPr/>
        <a:lstStyle/>
        <a:p>
          <a:r>
            <a:rPr lang="cs-CZ" dirty="0" smtClean="0"/>
            <a:t>2x – 3x hlavní jídlo</a:t>
          </a:r>
          <a:endParaRPr lang="cs-CZ" dirty="0"/>
        </a:p>
      </dgm:t>
    </dgm:pt>
    <dgm:pt modelId="{70A64FDD-CC8E-4EC7-8CF2-EDF709F7302A}" type="parTrans" cxnId="{9C08401C-66AE-4D1F-B1FD-197ABF4453BB}">
      <dgm:prSet/>
      <dgm:spPr/>
      <dgm:t>
        <a:bodyPr/>
        <a:lstStyle/>
        <a:p>
          <a:endParaRPr lang="cs-CZ"/>
        </a:p>
      </dgm:t>
    </dgm:pt>
    <dgm:pt modelId="{909C7C7E-D85E-48DF-916B-11F2F9E387A4}" type="sibTrans" cxnId="{9C08401C-66AE-4D1F-B1FD-197ABF4453BB}">
      <dgm:prSet/>
      <dgm:spPr/>
      <dgm:t>
        <a:bodyPr/>
        <a:lstStyle/>
        <a:p>
          <a:endParaRPr lang="cs-CZ"/>
        </a:p>
      </dgm:t>
    </dgm:pt>
    <dgm:pt modelId="{3DC895BD-59EE-4A29-8F59-6223DB458CFB}">
      <dgm:prSet phldrT="[Text]"/>
      <dgm:spPr/>
      <dgm:t>
        <a:bodyPr/>
        <a:lstStyle/>
        <a:p>
          <a:r>
            <a:rPr lang="cs-CZ" dirty="0" smtClean="0"/>
            <a:t>hrách, čočka, červená čočka,  fazole, sója, cizrna </a:t>
          </a:r>
          <a:endParaRPr lang="cs-CZ" dirty="0"/>
        </a:p>
      </dgm:t>
    </dgm:pt>
    <dgm:pt modelId="{768F8234-06C0-422F-B442-8536E1DBD263}" type="parTrans" cxnId="{F07F764A-35FD-4C25-8E2F-9937CA2D975C}">
      <dgm:prSet/>
      <dgm:spPr/>
      <dgm:t>
        <a:bodyPr/>
        <a:lstStyle/>
        <a:p>
          <a:endParaRPr lang="cs-CZ"/>
        </a:p>
      </dgm:t>
    </dgm:pt>
    <dgm:pt modelId="{370B3213-17DD-4C72-916B-F723547768C6}" type="sibTrans" cxnId="{F07F764A-35FD-4C25-8E2F-9937CA2D975C}">
      <dgm:prSet/>
      <dgm:spPr/>
      <dgm:t>
        <a:bodyPr/>
        <a:lstStyle/>
        <a:p>
          <a:endParaRPr lang="cs-CZ"/>
        </a:p>
      </dgm:t>
    </dgm:pt>
    <dgm:pt modelId="{D26076F4-D2E0-4285-BE2B-A988B2FCCABD}">
      <dgm:prSet phldrT="[Text]"/>
      <dgm:spPr/>
      <dgm:t>
        <a:bodyPr/>
        <a:lstStyle/>
        <a:p>
          <a:r>
            <a:rPr lang="cs-CZ" dirty="0" smtClean="0"/>
            <a:t>3x polévka</a:t>
          </a:r>
          <a:endParaRPr lang="cs-CZ" dirty="0"/>
        </a:p>
      </dgm:t>
    </dgm:pt>
    <dgm:pt modelId="{DB1688B9-91CE-4CA4-ACAD-57A7A933E184}" type="parTrans" cxnId="{B7294DB0-6AF6-480C-BA40-7B69D035F7BD}">
      <dgm:prSet/>
      <dgm:spPr/>
    </dgm:pt>
    <dgm:pt modelId="{DB2FA9E7-6741-44A3-9C76-53BE20FD96A8}" type="sibTrans" cxnId="{B7294DB0-6AF6-480C-BA40-7B69D035F7BD}">
      <dgm:prSet/>
      <dgm:spPr/>
    </dgm:pt>
    <dgm:pt modelId="{FBD5E6C0-3F18-4827-A6FE-19366DA658C6}">
      <dgm:prSet phldrT="[Text]"/>
      <dgm:spPr/>
      <dgm:t>
        <a:bodyPr/>
        <a:lstStyle/>
        <a:p>
          <a:r>
            <a:rPr lang="cs-CZ" dirty="0" smtClean="0"/>
            <a:t>NEPATŘÍ: fazolové lusky a zelený hrášek (zelenina), často chybně zařazeny kroupy, pohanka ...  </a:t>
          </a:r>
          <a:endParaRPr lang="cs-CZ" dirty="0"/>
        </a:p>
      </dgm:t>
    </dgm:pt>
    <dgm:pt modelId="{C1012E5C-421E-458B-B8B6-458CFAA01A42}" type="parTrans" cxnId="{6B8C0209-34AB-4F19-8244-CA962E6FEE4D}">
      <dgm:prSet/>
      <dgm:spPr/>
    </dgm:pt>
    <dgm:pt modelId="{FDFAB9F7-42B4-41D3-9B72-F5ACA446DADC}" type="sibTrans" cxnId="{6B8C0209-34AB-4F19-8244-CA962E6FEE4D}">
      <dgm:prSet/>
      <dgm:spPr/>
    </dgm:pt>
    <dgm:pt modelId="{BA6B73A6-0423-442E-B4A1-19E154A205CE}">
      <dgm:prSet phldrT="[Text]"/>
      <dgm:spPr/>
      <dgm:t>
        <a:bodyPr/>
        <a:lstStyle/>
        <a:p>
          <a:endParaRPr lang="cs-CZ" dirty="0"/>
        </a:p>
      </dgm:t>
    </dgm:pt>
    <dgm:pt modelId="{9E2263F9-59D9-45E0-81AD-8E00B3CB5AD7}" type="parTrans" cxnId="{FA7417E9-6F3C-45B7-8D3E-C8EA27EA6150}">
      <dgm:prSet/>
      <dgm:spPr/>
    </dgm:pt>
    <dgm:pt modelId="{B95288C8-B730-4E94-B39C-4D9F2D7167F6}" type="sibTrans" cxnId="{FA7417E9-6F3C-45B7-8D3E-C8EA27EA6150}">
      <dgm:prSet/>
      <dgm:spPr/>
    </dgm:pt>
    <dgm:pt modelId="{489163F5-83E7-462B-AB62-EAEF569A0EFA}">
      <dgm:prSet phldrT="[Text]"/>
      <dgm:spPr/>
      <dgm:t>
        <a:bodyPr/>
        <a:lstStyle/>
        <a:p>
          <a:endParaRPr lang="cs-CZ" dirty="0"/>
        </a:p>
      </dgm:t>
    </dgm:pt>
    <dgm:pt modelId="{D86106F4-026D-410B-85E4-2AC8A0CE14C2}" type="parTrans" cxnId="{15782CDE-ADDB-4296-858A-E12BFC814419}">
      <dgm:prSet/>
      <dgm:spPr/>
    </dgm:pt>
    <dgm:pt modelId="{FFBEF68E-C84D-40E2-A112-1069116CE4F0}" type="sibTrans" cxnId="{15782CDE-ADDB-4296-858A-E12BFC814419}">
      <dgm:prSet/>
      <dgm:spPr/>
    </dgm:pt>
    <dgm:pt modelId="{E230211E-D28A-45DE-BC1E-FC37C3830691}" type="pres">
      <dgm:prSet presAssocID="{04174B6D-7228-4923-880D-48C54440F4B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03DDE8CA-C5BA-4B78-B1D3-D42233ADA12D}" type="pres">
      <dgm:prSet presAssocID="{D1666F42-5616-4CCA-B520-94DFFFADE067}" presName="linNode" presStyleCnt="0"/>
      <dgm:spPr/>
    </dgm:pt>
    <dgm:pt modelId="{EF22983A-243F-408D-9794-4C078F6C324E}" type="pres">
      <dgm:prSet presAssocID="{D1666F42-5616-4CCA-B520-94DFFFADE067}" presName="parentText" presStyleLbl="node1" presStyleIdx="0" presStyleCnt="1" custScaleX="200254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E80326CA-EA9A-485D-88C7-4C68C93F32F5}" type="pres">
      <dgm:prSet presAssocID="{D1666F42-5616-4CCA-B520-94DFFFADE06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7A0EB8C-835F-4821-B351-F2926813284B}" type="presOf" srcId="{3DC895BD-59EE-4A29-8F59-6223DB458CFB}" destId="{E80326CA-EA9A-485D-88C7-4C68C93F32F5}" srcOrd="0" destOrd="3" presId="urn:microsoft.com/office/officeart/2005/8/layout/vList5"/>
    <dgm:cxn modelId="{06738B59-0364-4279-9C1B-C481EC41C11E}" srcId="{04174B6D-7228-4923-880D-48C54440F4BE}" destId="{D1666F42-5616-4CCA-B520-94DFFFADE067}" srcOrd="0" destOrd="0" parTransId="{1021C2CE-6F80-49DC-9997-CB36039A92EC}" sibTransId="{58FDF284-4118-4423-A84A-6D4E24479A93}"/>
    <dgm:cxn modelId="{57E68405-9227-4900-BE65-4294EFC71931}" type="presOf" srcId="{D1666F42-5616-4CCA-B520-94DFFFADE067}" destId="{EF22983A-243F-408D-9794-4C078F6C324E}" srcOrd="0" destOrd="0" presId="urn:microsoft.com/office/officeart/2005/8/layout/vList5"/>
    <dgm:cxn modelId="{D91B1935-0D23-40BC-846B-7688A83A71A3}" type="presOf" srcId="{489163F5-83E7-462B-AB62-EAEF569A0EFA}" destId="{E80326CA-EA9A-485D-88C7-4C68C93F32F5}" srcOrd="0" destOrd="2" presId="urn:microsoft.com/office/officeart/2005/8/layout/vList5"/>
    <dgm:cxn modelId="{6B8C0209-34AB-4F19-8244-CA962E6FEE4D}" srcId="{D1666F42-5616-4CCA-B520-94DFFFADE067}" destId="{FBD5E6C0-3F18-4827-A6FE-19366DA658C6}" srcOrd="5" destOrd="0" parTransId="{C1012E5C-421E-458B-B8B6-458CFAA01A42}" sibTransId="{FDFAB9F7-42B4-41D3-9B72-F5ACA446DADC}"/>
    <dgm:cxn modelId="{B7294DB0-6AF6-480C-BA40-7B69D035F7BD}" srcId="{D1666F42-5616-4CCA-B520-94DFFFADE067}" destId="{D26076F4-D2E0-4285-BE2B-A988B2FCCABD}" srcOrd="1" destOrd="0" parTransId="{DB1688B9-91CE-4CA4-ACAD-57A7A933E184}" sibTransId="{DB2FA9E7-6741-44A3-9C76-53BE20FD96A8}"/>
    <dgm:cxn modelId="{15782CDE-ADDB-4296-858A-E12BFC814419}" srcId="{D1666F42-5616-4CCA-B520-94DFFFADE067}" destId="{489163F5-83E7-462B-AB62-EAEF569A0EFA}" srcOrd="2" destOrd="0" parTransId="{D86106F4-026D-410B-85E4-2AC8A0CE14C2}" sibTransId="{FFBEF68E-C84D-40E2-A112-1069116CE4F0}"/>
    <dgm:cxn modelId="{FABE4E25-C14A-42AD-960A-79FAD111B284}" type="presOf" srcId="{FBD5E6C0-3F18-4827-A6FE-19366DA658C6}" destId="{E80326CA-EA9A-485D-88C7-4C68C93F32F5}" srcOrd="0" destOrd="5" presId="urn:microsoft.com/office/officeart/2005/8/layout/vList5"/>
    <dgm:cxn modelId="{9C08401C-66AE-4D1F-B1FD-197ABF4453BB}" srcId="{D1666F42-5616-4CCA-B520-94DFFFADE067}" destId="{38346C8B-5F53-4BBF-92FF-16F51121F719}" srcOrd="0" destOrd="0" parTransId="{70A64FDD-CC8E-4EC7-8CF2-EDF709F7302A}" sibTransId="{909C7C7E-D85E-48DF-916B-11F2F9E387A4}"/>
    <dgm:cxn modelId="{F07F764A-35FD-4C25-8E2F-9937CA2D975C}" srcId="{D1666F42-5616-4CCA-B520-94DFFFADE067}" destId="{3DC895BD-59EE-4A29-8F59-6223DB458CFB}" srcOrd="3" destOrd="0" parTransId="{768F8234-06C0-422F-B442-8536E1DBD263}" sibTransId="{370B3213-17DD-4C72-916B-F723547768C6}"/>
    <dgm:cxn modelId="{8BB85D15-EDE2-41EA-8F60-ECA68A8D97DB}" type="presOf" srcId="{04174B6D-7228-4923-880D-48C54440F4BE}" destId="{E230211E-D28A-45DE-BC1E-FC37C3830691}" srcOrd="0" destOrd="0" presId="urn:microsoft.com/office/officeart/2005/8/layout/vList5"/>
    <dgm:cxn modelId="{FA7417E9-6F3C-45B7-8D3E-C8EA27EA6150}" srcId="{D1666F42-5616-4CCA-B520-94DFFFADE067}" destId="{BA6B73A6-0423-442E-B4A1-19E154A205CE}" srcOrd="4" destOrd="0" parTransId="{9E2263F9-59D9-45E0-81AD-8E00B3CB5AD7}" sibTransId="{B95288C8-B730-4E94-B39C-4D9F2D7167F6}"/>
    <dgm:cxn modelId="{9FBFB2A1-5B86-47B8-8249-23D20691985C}" type="presOf" srcId="{D26076F4-D2E0-4285-BE2B-A988B2FCCABD}" destId="{E80326CA-EA9A-485D-88C7-4C68C93F32F5}" srcOrd="0" destOrd="1" presId="urn:microsoft.com/office/officeart/2005/8/layout/vList5"/>
    <dgm:cxn modelId="{BB06DB33-614F-46FC-A496-752ED906EFEB}" type="presOf" srcId="{BA6B73A6-0423-442E-B4A1-19E154A205CE}" destId="{E80326CA-EA9A-485D-88C7-4C68C93F32F5}" srcOrd="0" destOrd="4" presId="urn:microsoft.com/office/officeart/2005/8/layout/vList5"/>
    <dgm:cxn modelId="{6DDC926A-829B-433E-82E4-3936D5F97D5A}" type="presOf" srcId="{38346C8B-5F53-4BBF-92FF-16F51121F719}" destId="{E80326CA-EA9A-485D-88C7-4C68C93F32F5}" srcOrd="0" destOrd="0" presId="urn:microsoft.com/office/officeart/2005/8/layout/vList5"/>
    <dgm:cxn modelId="{820DEE09-B0FE-4F89-A079-9B4A2D273BCF}" type="presParOf" srcId="{E230211E-D28A-45DE-BC1E-FC37C3830691}" destId="{03DDE8CA-C5BA-4B78-B1D3-D42233ADA12D}" srcOrd="0" destOrd="0" presId="urn:microsoft.com/office/officeart/2005/8/layout/vList5"/>
    <dgm:cxn modelId="{02BBCAF2-0C6C-4ADB-8E71-A3F585932DF3}" type="presParOf" srcId="{03DDE8CA-C5BA-4B78-B1D3-D42233ADA12D}" destId="{EF22983A-243F-408D-9794-4C078F6C324E}" srcOrd="0" destOrd="0" presId="urn:microsoft.com/office/officeart/2005/8/layout/vList5"/>
    <dgm:cxn modelId="{984067B4-F44A-4D16-AF2B-75E126A901FE}" type="presParOf" srcId="{03DDE8CA-C5BA-4B78-B1D3-D42233ADA12D}" destId="{E80326CA-EA9A-485D-88C7-4C68C93F32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B46932-58BC-4283-824B-B9CA91030999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cs-CZ"/>
        </a:p>
      </dgm:t>
    </dgm:pt>
    <dgm:pt modelId="{A9DB4742-7421-4299-B5F6-A55C2352EC0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306997F6-8643-4A56-9146-85F4B6C07918}" type="sibTrans" cxnId="{8C2EA9E2-2701-408A-9253-AE6D816A9BEB}">
      <dgm:prSet/>
      <dgm:spPr/>
      <dgm:t>
        <a:bodyPr/>
        <a:lstStyle/>
        <a:p>
          <a:endParaRPr lang="cs-CZ"/>
        </a:p>
      </dgm:t>
    </dgm:pt>
    <dgm:pt modelId="{0B6D3E94-0608-4B89-8314-2E85803A4F69}" type="parTrans" cxnId="{8C2EA9E2-2701-408A-9253-AE6D816A9BEB}">
      <dgm:prSet/>
      <dgm:spPr/>
      <dgm:t>
        <a:bodyPr/>
        <a:lstStyle/>
        <a:p>
          <a:endParaRPr lang="cs-CZ"/>
        </a:p>
      </dgm:t>
    </dgm:pt>
    <dgm:pt modelId="{F76998BE-8602-4884-86BD-6B44B8AD932A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400" dirty="0" smtClean="0"/>
            <a:t>Honzovy buchty</a:t>
          </a:r>
          <a:endParaRPr lang="cs-CZ" sz="2400" dirty="0"/>
        </a:p>
      </dgm:t>
    </dgm:pt>
    <dgm:pt modelId="{9B8A10E9-DB2C-472B-BB7C-D98EBC572B03}" type="sibTrans" cxnId="{93E91213-1CBB-4D87-99CF-E6FD1ED823EB}">
      <dgm:prSet/>
      <dgm:spPr/>
      <dgm:t>
        <a:bodyPr/>
        <a:lstStyle/>
        <a:p>
          <a:endParaRPr lang="cs-CZ"/>
        </a:p>
      </dgm:t>
    </dgm:pt>
    <dgm:pt modelId="{74DA035B-544C-4661-B451-5FD2CB3CFDFF}" type="parTrans" cxnId="{93E91213-1CBB-4D87-99CF-E6FD1ED823EB}">
      <dgm:prSet/>
      <dgm:spPr/>
      <dgm:t>
        <a:bodyPr/>
        <a:lstStyle/>
        <a:p>
          <a:endParaRPr lang="cs-CZ"/>
        </a:p>
      </dgm:t>
    </dgm:pt>
    <dgm:pt modelId="{2C47EB22-B880-4032-A008-4ED59F59AFE9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7A33F083-C3B7-4073-BBFE-0296B8CF1389}" type="sibTrans" cxnId="{9BAA1672-D843-40C0-8622-D0135C044A3A}">
      <dgm:prSet/>
      <dgm:spPr/>
      <dgm:t>
        <a:bodyPr/>
        <a:lstStyle/>
        <a:p>
          <a:endParaRPr lang="cs-CZ"/>
        </a:p>
      </dgm:t>
    </dgm:pt>
    <dgm:pt modelId="{E17A1F91-6B9F-4816-B61A-999FA158221D}" type="parTrans" cxnId="{9BAA1672-D843-40C0-8622-D0135C044A3A}">
      <dgm:prSet/>
      <dgm:spPr/>
      <dgm:t>
        <a:bodyPr/>
        <a:lstStyle/>
        <a:p>
          <a:endParaRPr lang="cs-CZ"/>
        </a:p>
      </dgm:t>
    </dgm:pt>
    <dgm:pt modelId="{4065DC16-0E3F-4300-9744-9B7BD986D521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400" dirty="0" smtClean="0"/>
            <a:t>šišky s mákem </a:t>
          </a:r>
          <a:endParaRPr lang="cs-CZ" sz="2400" dirty="0"/>
        </a:p>
      </dgm:t>
    </dgm:pt>
    <dgm:pt modelId="{6A522AB9-AFFE-46A0-A342-3C8788E579A4}" type="sibTrans" cxnId="{7B02E076-E6FC-4CD8-9F7C-C9E4DD911B3C}">
      <dgm:prSet/>
      <dgm:spPr/>
      <dgm:t>
        <a:bodyPr/>
        <a:lstStyle/>
        <a:p>
          <a:endParaRPr lang="cs-CZ"/>
        </a:p>
      </dgm:t>
    </dgm:pt>
    <dgm:pt modelId="{934F33AF-A642-4310-BD00-F76DBDE2CE46}" type="parTrans" cxnId="{7B02E076-E6FC-4CD8-9F7C-C9E4DD911B3C}">
      <dgm:prSet/>
      <dgm:spPr/>
      <dgm:t>
        <a:bodyPr/>
        <a:lstStyle/>
        <a:p>
          <a:endParaRPr lang="cs-CZ"/>
        </a:p>
      </dgm:t>
    </dgm:pt>
    <dgm:pt modelId="{47D66DE2-1E6B-4281-8E9A-7FD80F33B25A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A0C21871-81E7-4C0F-A76D-66EF0349B9BA}" type="sibTrans" cxnId="{3742C639-96BE-4931-852E-FC741E15CD53}">
      <dgm:prSet/>
      <dgm:spPr/>
      <dgm:t>
        <a:bodyPr/>
        <a:lstStyle/>
        <a:p>
          <a:endParaRPr lang="cs-CZ"/>
        </a:p>
      </dgm:t>
    </dgm:pt>
    <dgm:pt modelId="{D2D04E4E-0641-4D41-80C9-781B52016DA0}" type="parTrans" cxnId="{3742C639-96BE-4931-852E-FC741E15CD53}">
      <dgm:prSet/>
      <dgm:spPr/>
      <dgm:t>
        <a:bodyPr/>
        <a:lstStyle/>
        <a:p>
          <a:endParaRPr lang="cs-CZ"/>
        </a:p>
      </dgm:t>
    </dgm:pt>
    <dgm:pt modelId="{D2B67A2A-B00A-4977-9078-BE086F980D45}" type="pres">
      <dgm:prSet presAssocID="{1DB46932-58BC-4283-824B-B9CA9103099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62DCA355-4555-4097-87D5-667CD69D77F5}" type="pres">
      <dgm:prSet presAssocID="{A9DB4742-7421-4299-B5F6-A55C2352EC0F}" presName="linNode" presStyleCnt="0"/>
      <dgm:spPr/>
    </dgm:pt>
    <dgm:pt modelId="{C65CB7D2-02F3-4246-AF75-9D1A87571CCB}" type="pres">
      <dgm:prSet presAssocID="{A9DB4742-7421-4299-B5F6-A55C2352EC0F}" presName="parentText" presStyleLbl="node1" presStyleIdx="0" presStyleCnt="3" custLinFactNeighborX="-162" custLinFactNeighborY="2643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41DCB79-5B24-455F-9412-C9C51B2988E1}" type="pres">
      <dgm:prSet presAssocID="{A9DB4742-7421-4299-B5F6-A55C2352EC0F}" presName="descendantText" presStyleLbl="alignAccFollowNode1" presStyleIdx="0" presStyleCnt="2" custLinFactNeighborX="-1233" custLinFactNeighborY="2718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30ABC3AE-1BD4-4DF0-BAAB-6923A8065EB6}" type="pres">
      <dgm:prSet presAssocID="{306997F6-8643-4A56-9146-85F4B6C07918}" presName="sp" presStyleCnt="0"/>
      <dgm:spPr/>
    </dgm:pt>
    <dgm:pt modelId="{0CE7B225-C60D-4FE7-8C31-F67AEE18ACF0}" type="pres">
      <dgm:prSet presAssocID="{2C47EB22-B880-4032-A008-4ED59F59AFE9}" presName="linNode" presStyleCnt="0"/>
      <dgm:spPr/>
    </dgm:pt>
    <dgm:pt modelId="{5EA73CE9-1C3B-491F-999A-F7E708725CD4}" type="pres">
      <dgm:prSet presAssocID="{2C47EB22-B880-4032-A008-4ED59F59AFE9}" presName="parentText" presStyleLbl="node1" presStyleIdx="1" presStyleCnt="3" custLinFactY="1889" custLinFactNeighborX="541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5A2B4D7-7145-40B2-8DFE-81B62C61B9D1}" type="pres">
      <dgm:prSet presAssocID="{7A33F083-C3B7-4073-BBFE-0296B8CF1389}" presName="sp" presStyleCnt="0"/>
      <dgm:spPr/>
    </dgm:pt>
    <dgm:pt modelId="{29337FA4-1310-4CDC-A8F2-DC5DE6688202}" type="pres">
      <dgm:prSet presAssocID="{47D66DE2-1E6B-4281-8E9A-7FD80F33B25A}" presName="linNode" presStyleCnt="0"/>
      <dgm:spPr/>
    </dgm:pt>
    <dgm:pt modelId="{E2FF95F9-B20C-4984-B72B-E045488EECFD}" type="pres">
      <dgm:prSet presAssocID="{47D66DE2-1E6B-4281-8E9A-7FD80F33B25A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21F778A-3A73-454F-BB5F-9DA95CCFF545}" type="pres">
      <dgm:prSet presAssocID="{47D66DE2-1E6B-4281-8E9A-7FD80F33B25A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7B02E076-E6FC-4CD8-9F7C-C9E4DD911B3C}" srcId="{47D66DE2-1E6B-4281-8E9A-7FD80F33B25A}" destId="{4065DC16-0E3F-4300-9744-9B7BD986D521}" srcOrd="0" destOrd="0" parTransId="{934F33AF-A642-4310-BD00-F76DBDE2CE46}" sibTransId="{6A522AB9-AFFE-46A0-A342-3C8788E579A4}"/>
    <dgm:cxn modelId="{BD131EF7-06BB-4DA9-95E1-CEDD19F7D81B}" type="presOf" srcId="{1DB46932-58BC-4283-824B-B9CA91030999}" destId="{D2B67A2A-B00A-4977-9078-BE086F980D45}" srcOrd="0" destOrd="0" presId="urn:microsoft.com/office/officeart/2005/8/layout/vList5"/>
    <dgm:cxn modelId="{90144343-4FA3-4A54-872E-F0D820C50720}" type="presOf" srcId="{F76998BE-8602-4884-86BD-6B44B8AD932A}" destId="{F41DCB79-5B24-455F-9412-C9C51B2988E1}" srcOrd="0" destOrd="0" presId="urn:microsoft.com/office/officeart/2005/8/layout/vList5"/>
    <dgm:cxn modelId="{9BAA1672-D843-40C0-8622-D0135C044A3A}" srcId="{1DB46932-58BC-4283-824B-B9CA91030999}" destId="{2C47EB22-B880-4032-A008-4ED59F59AFE9}" srcOrd="1" destOrd="0" parTransId="{E17A1F91-6B9F-4816-B61A-999FA158221D}" sibTransId="{7A33F083-C3B7-4073-BBFE-0296B8CF1389}"/>
    <dgm:cxn modelId="{3742C639-96BE-4931-852E-FC741E15CD53}" srcId="{1DB46932-58BC-4283-824B-B9CA91030999}" destId="{47D66DE2-1E6B-4281-8E9A-7FD80F33B25A}" srcOrd="2" destOrd="0" parTransId="{D2D04E4E-0641-4D41-80C9-781B52016DA0}" sibTransId="{A0C21871-81E7-4C0F-A76D-66EF0349B9BA}"/>
    <dgm:cxn modelId="{0B651363-7E10-47E9-8361-E5C3893ECF34}" type="presOf" srcId="{47D66DE2-1E6B-4281-8E9A-7FD80F33B25A}" destId="{E2FF95F9-B20C-4984-B72B-E045488EECFD}" srcOrd="0" destOrd="0" presId="urn:microsoft.com/office/officeart/2005/8/layout/vList5"/>
    <dgm:cxn modelId="{93E91213-1CBB-4D87-99CF-E6FD1ED823EB}" srcId="{A9DB4742-7421-4299-B5F6-A55C2352EC0F}" destId="{F76998BE-8602-4884-86BD-6B44B8AD932A}" srcOrd="0" destOrd="0" parTransId="{74DA035B-544C-4661-B451-5FD2CB3CFDFF}" sibTransId="{9B8A10E9-DB2C-472B-BB7C-D98EBC572B03}"/>
    <dgm:cxn modelId="{35D4ED45-9355-484F-A30C-638723B2E8FE}" type="presOf" srcId="{2C47EB22-B880-4032-A008-4ED59F59AFE9}" destId="{5EA73CE9-1C3B-491F-999A-F7E708725CD4}" srcOrd="0" destOrd="0" presId="urn:microsoft.com/office/officeart/2005/8/layout/vList5"/>
    <dgm:cxn modelId="{011767CD-5E0F-455B-B90B-BB5314A8C04D}" type="presOf" srcId="{A9DB4742-7421-4299-B5F6-A55C2352EC0F}" destId="{C65CB7D2-02F3-4246-AF75-9D1A87571CCB}" srcOrd="0" destOrd="0" presId="urn:microsoft.com/office/officeart/2005/8/layout/vList5"/>
    <dgm:cxn modelId="{8C2EA9E2-2701-408A-9253-AE6D816A9BEB}" srcId="{1DB46932-58BC-4283-824B-B9CA91030999}" destId="{A9DB4742-7421-4299-B5F6-A55C2352EC0F}" srcOrd="0" destOrd="0" parTransId="{0B6D3E94-0608-4B89-8314-2E85803A4F69}" sibTransId="{306997F6-8643-4A56-9146-85F4B6C07918}"/>
    <dgm:cxn modelId="{B8CC7F1D-D0EE-4A65-8F55-751C4E326470}" type="presOf" srcId="{4065DC16-0E3F-4300-9744-9B7BD986D521}" destId="{221F778A-3A73-454F-BB5F-9DA95CCFF545}" srcOrd="0" destOrd="0" presId="urn:microsoft.com/office/officeart/2005/8/layout/vList5"/>
    <dgm:cxn modelId="{0462D5AF-8FCA-4B3A-A1DD-70A3EE175467}" type="presParOf" srcId="{D2B67A2A-B00A-4977-9078-BE086F980D45}" destId="{62DCA355-4555-4097-87D5-667CD69D77F5}" srcOrd="0" destOrd="0" presId="urn:microsoft.com/office/officeart/2005/8/layout/vList5"/>
    <dgm:cxn modelId="{FEB53E8E-B3DB-432D-8AA8-5D683E34537A}" type="presParOf" srcId="{62DCA355-4555-4097-87D5-667CD69D77F5}" destId="{C65CB7D2-02F3-4246-AF75-9D1A87571CCB}" srcOrd="0" destOrd="0" presId="urn:microsoft.com/office/officeart/2005/8/layout/vList5"/>
    <dgm:cxn modelId="{CDA8A364-438D-4693-8B2D-068AFB626876}" type="presParOf" srcId="{62DCA355-4555-4097-87D5-667CD69D77F5}" destId="{F41DCB79-5B24-455F-9412-C9C51B2988E1}" srcOrd="1" destOrd="0" presId="urn:microsoft.com/office/officeart/2005/8/layout/vList5"/>
    <dgm:cxn modelId="{5119839F-2D28-497E-929E-8724C71CA530}" type="presParOf" srcId="{D2B67A2A-B00A-4977-9078-BE086F980D45}" destId="{30ABC3AE-1BD4-4DF0-BAAB-6923A8065EB6}" srcOrd="1" destOrd="0" presId="urn:microsoft.com/office/officeart/2005/8/layout/vList5"/>
    <dgm:cxn modelId="{07F77083-3730-463D-A3D6-D299E4293D6D}" type="presParOf" srcId="{D2B67A2A-B00A-4977-9078-BE086F980D45}" destId="{0CE7B225-C60D-4FE7-8C31-F67AEE18ACF0}" srcOrd="2" destOrd="0" presId="urn:microsoft.com/office/officeart/2005/8/layout/vList5"/>
    <dgm:cxn modelId="{E0F553ED-3876-46FC-8BD5-A217D0B10028}" type="presParOf" srcId="{0CE7B225-C60D-4FE7-8C31-F67AEE18ACF0}" destId="{5EA73CE9-1C3B-491F-999A-F7E708725CD4}" srcOrd="0" destOrd="0" presId="urn:microsoft.com/office/officeart/2005/8/layout/vList5"/>
    <dgm:cxn modelId="{CA8B34EE-7045-46E0-B4E6-E52665D9CB75}" type="presParOf" srcId="{D2B67A2A-B00A-4977-9078-BE086F980D45}" destId="{75A2B4D7-7145-40B2-8DFE-81B62C61B9D1}" srcOrd="3" destOrd="0" presId="urn:microsoft.com/office/officeart/2005/8/layout/vList5"/>
    <dgm:cxn modelId="{DE217EFF-C1E7-4C56-B4DF-159B36F325CC}" type="presParOf" srcId="{D2B67A2A-B00A-4977-9078-BE086F980D45}" destId="{29337FA4-1310-4CDC-A8F2-DC5DE6688202}" srcOrd="4" destOrd="0" presId="urn:microsoft.com/office/officeart/2005/8/layout/vList5"/>
    <dgm:cxn modelId="{1EF7790D-B636-4838-A908-CB74622DE2FF}" type="presParOf" srcId="{29337FA4-1310-4CDC-A8F2-DC5DE6688202}" destId="{E2FF95F9-B20C-4984-B72B-E045488EECFD}" srcOrd="0" destOrd="0" presId="urn:microsoft.com/office/officeart/2005/8/layout/vList5"/>
    <dgm:cxn modelId="{20E71E9A-969E-4DB4-A197-AF9A59EB0DCC}" type="presParOf" srcId="{29337FA4-1310-4CDC-A8F2-DC5DE6688202}" destId="{221F778A-3A73-454F-BB5F-9DA95CCFF54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5531006-EDD9-4C69-A419-30D9AF398EB7}" type="doc">
      <dgm:prSet loTypeId="urn:microsoft.com/office/officeart/2005/8/layout/vList5" loCatId="list" qsTypeId="urn:microsoft.com/office/officeart/2005/8/quickstyle/simple1#3" qsCatId="simple" csTypeId="urn:microsoft.com/office/officeart/2005/8/colors/accent1_2#3" csCatId="accent1" phldr="1"/>
      <dgm:spPr/>
      <dgm:t>
        <a:bodyPr/>
        <a:lstStyle/>
        <a:p>
          <a:endParaRPr lang="cs-CZ"/>
        </a:p>
      </dgm:t>
    </dgm:pt>
    <dgm:pt modelId="{80DDB1C5-952D-4179-A712-10854957DAA0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 smtClean="0"/>
            <a:t>hrachová kaše s uzeným masem</a:t>
          </a:r>
          <a:endParaRPr lang="cs-CZ" dirty="0"/>
        </a:p>
      </dgm:t>
    </dgm:pt>
    <dgm:pt modelId="{A0593174-71D4-4165-954B-DDC4EE45A59D}" type="parTrans" cxnId="{9A528098-A5D2-4E72-A2D0-0E0BCAEC856A}">
      <dgm:prSet/>
      <dgm:spPr/>
      <dgm:t>
        <a:bodyPr/>
        <a:lstStyle/>
        <a:p>
          <a:endParaRPr lang="cs-CZ"/>
        </a:p>
      </dgm:t>
    </dgm:pt>
    <dgm:pt modelId="{A89CFDE9-CFFD-4DEC-993F-99FD891B1243}" type="sibTrans" cxnId="{9A528098-A5D2-4E72-A2D0-0E0BCAEC856A}">
      <dgm:prSet/>
      <dgm:spPr/>
      <dgm:t>
        <a:bodyPr/>
        <a:lstStyle/>
        <a:p>
          <a:endParaRPr lang="cs-CZ"/>
        </a:p>
      </dgm:t>
    </dgm:pt>
    <dgm:pt modelId="{AA219EBD-19D9-4310-82C1-2C107649D0AD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EA967BF7-F2B1-4122-A12A-45D277CE21E9}" type="parTrans" cxnId="{B4A2EC3D-F015-4DB0-8DFE-2B010FC6C0C8}">
      <dgm:prSet/>
      <dgm:spPr/>
      <dgm:t>
        <a:bodyPr/>
        <a:lstStyle/>
        <a:p>
          <a:endParaRPr lang="cs-CZ"/>
        </a:p>
      </dgm:t>
    </dgm:pt>
    <dgm:pt modelId="{EB639287-5ADB-46C7-89FE-B7A9F62A745B}" type="sibTrans" cxnId="{B4A2EC3D-F015-4DB0-8DFE-2B010FC6C0C8}">
      <dgm:prSet/>
      <dgm:spPr/>
      <dgm:t>
        <a:bodyPr/>
        <a:lstStyle/>
        <a:p>
          <a:endParaRPr lang="cs-CZ"/>
        </a:p>
      </dgm:t>
    </dgm:pt>
    <dgm:pt modelId="{5EB853DB-40C5-4A9B-9890-F477FC124125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 smtClean="0"/>
            <a:t>hrachová kaše/čočka  s párkem</a:t>
          </a:r>
          <a:endParaRPr lang="cs-CZ" dirty="0"/>
        </a:p>
      </dgm:t>
    </dgm:pt>
    <dgm:pt modelId="{26DE1522-6CDD-474B-BE66-A6FECBF3429B}" type="parTrans" cxnId="{590D565F-A702-4945-81E2-B63AAEB04CF1}">
      <dgm:prSet/>
      <dgm:spPr/>
      <dgm:t>
        <a:bodyPr/>
        <a:lstStyle/>
        <a:p>
          <a:endParaRPr lang="cs-CZ"/>
        </a:p>
      </dgm:t>
    </dgm:pt>
    <dgm:pt modelId="{67F1DA6D-27C8-4A90-AC13-520F131DC01C}" type="sibTrans" cxnId="{590D565F-A702-4945-81E2-B63AAEB04CF1}">
      <dgm:prSet/>
      <dgm:spPr/>
      <dgm:t>
        <a:bodyPr/>
        <a:lstStyle/>
        <a:p>
          <a:endParaRPr lang="cs-CZ"/>
        </a:p>
      </dgm:t>
    </dgm:pt>
    <dgm:pt modelId="{48204FA4-2A95-4762-8A99-B131AB62A474}">
      <dgm:prSet phldrT="[Text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578E0841-132D-41AC-8B77-1CCC9E3032D3}" type="parTrans" cxnId="{D9F8EFCC-C688-4DCB-A44D-63EB698A1890}">
      <dgm:prSet/>
      <dgm:spPr/>
      <dgm:t>
        <a:bodyPr/>
        <a:lstStyle/>
        <a:p>
          <a:endParaRPr lang="cs-CZ"/>
        </a:p>
      </dgm:t>
    </dgm:pt>
    <dgm:pt modelId="{CEDC7061-0851-40A8-99F8-BC31BEF9D892}" type="sibTrans" cxnId="{D9F8EFCC-C688-4DCB-A44D-63EB698A1890}">
      <dgm:prSet/>
      <dgm:spPr/>
      <dgm:t>
        <a:bodyPr/>
        <a:lstStyle/>
        <a:p>
          <a:endParaRPr lang="cs-CZ"/>
        </a:p>
      </dgm:t>
    </dgm:pt>
    <dgm:pt modelId="{ABFA49E7-D445-41D6-B6BD-C6C01FBBAC52}">
      <dgm:prSet phldrT="[Text]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dirty="0" smtClean="0"/>
            <a:t>vývar s masem</a:t>
          </a:r>
          <a:endParaRPr lang="cs-CZ" dirty="0"/>
        </a:p>
      </dgm:t>
    </dgm:pt>
    <dgm:pt modelId="{C8441B87-F08C-4CB6-91EC-D23B80226F88}" type="parTrans" cxnId="{5DFDF160-4AAE-4141-A33A-6D65DCB43F67}">
      <dgm:prSet/>
      <dgm:spPr/>
      <dgm:t>
        <a:bodyPr/>
        <a:lstStyle/>
        <a:p>
          <a:endParaRPr lang="cs-CZ"/>
        </a:p>
      </dgm:t>
    </dgm:pt>
    <dgm:pt modelId="{B3C0E441-A2AA-472A-B2DB-750F261E26E9}" type="sibTrans" cxnId="{5DFDF160-4AAE-4141-A33A-6D65DCB43F67}">
      <dgm:prSet/>
      <dgm:spPr/>
      <dgm:t>
        <a:bodyPr/>
        <a:lstStyle/>
        <a:p>
          <a:endParaRPr lang="cs-CZ"/>
        </a:p>
      </dgm:t>
    </dgm:pt>
    <dgm:pt modelId="{D3B9126C-7AFC-4DA3-9C76-7A20228537A8}">
      <dgm:prSet phldrT="[Text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65419B02-3CE9-42DF-9DD2-36B588F56B1B}" type="sibTrans" cxnId="{80BD6050-AD69-4544-B7FB-F8B98DD894AA}">
      <dgm:prSet/>
      <dgm:spPr/>
      <dgm:t>
        <a:bodyPr/>
        <a:lstStyle/>
        <a:p>
          <a:endParaRPr lang="cs-CZ"/>
        </a:p>
      </dgm:t>
    </dgm:pt>
    <dgm:pt modelId="{B50E17B8-7774-4711-A322-F239B05726D4}" type="parTrans" cxnId="{80BD6050-AD69-4544-B7FB-F8B98DD894AA}">
      <dgm:prSet/>
      <dgm:spPr/>
      <dgm:t>
        <a:bodyPr/>
        <a:lstStyle/>
        <a:p>
          <a:endParaRPr lang="cs-CZ"/>
        </a:p>
      </dgm:t>
    </dgm:pt>
    <dgm:pt modelId="{40347DFA-5FCB-4BF9-9036-47174B767218}" type="pres">
      <dgm:prSet presAssocID="{A5531006-EDD9-4C69-A419-30D9AF398EB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90B13984-F7CB-475F-8640-94BB43D713CB}" type="pres">
      <dgm:prSet presAssocID="{D3B9126C-7AFC-4DA3-9C76-7A20228537A8}" presName="linNode" presStyleCnt="0"/>
      <dgm:spPr/>
    </dgm:pt>
    <dgm:pt modelId="{288DBD58-778E-450D-A37D-5CD862EE2920}" type="pres">
      <dgm:prSet presAssocID="{D3B9126C-7AFC-4DA3-9C76-7A20228537A8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B8F3DA-3864-44FA-85FF-B8E3400F7747}" type="pres">
      <dgm:prSet presAssocID="{D3B9126C-7AFC-4DA3-9C76-7A20228537A8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1B81886-28BD-4BE2-B8AA-0F0957AE70F7}" type="pres">
      <dgm:prSet presAssocID="{65419B02-3CE9-42DF-9DD2-36B588F56B1B}" presName="sp" presStyleCnt="0"/>
      <dgm:spPr/>
    </dgm:pt>
    <dgm:pt modelId="{00B2CC77-BCB7-4238-896D-062662378738}" type="pres">
      <dgm:prSet presAssocID="{AA219EBD-19D9-4310-82C1-2C107649D0AD}" presName="linNode" presStyleCnt="0"/>
      <dgm:spPr/>
    </dgm:pt>
    <dgm:pt modelId="{6D88A018-93C7-4F30-BDA6-9082DF32791C}" type="pres">
      <dgm:prSet presAssocID="{AA219EBD-19D9-4310-82C1-2C107649D0AD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50D2E5E-92F8-4023-AD2B-D5132D8AF608}" type="pres">
      <dgm:prSet presAssocID="{AA219EBD-19D9-4310-82C1-2C107649D0AD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ABE9556-D7E1-45BD-A1FD-9800EFEDEF32}" type="pres">
      <dgm:prSet presAssocID="{EB639287-5ADB-46C7-89FE-B7A9F62A745B}" presName="sp" presStyleCnt="0"/>
      <dgm:spPr/>
    </dgm:pt>
    <dgm:pt modelId="{D1EE6AEF-F1C5-4BF2-B229-B3D7AAC0641B}" type="pres">
      <dgm:prSet presAssocID="{48204FA4-2A95-4762-8A99-B131AB62A474}" presName="linNode" presStyleCnt="0"/>
      <dgm:spPr/>
    </dgm:pt>
    <dgm:pt modelId="{540BA1A8-26D7-4A27-B1C0-5E57608558F2}" type="pres">
      <dgm:prSet presAssocID="{48204FA4-2A95-4762-8A99-B131AB62A474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A65B0E3-032E-4B72-ADAF-1F58C757EA4D}" type="pres">
      <dgm:prSet presAssocID="{48204FA4-2A95-4762-8A99-B131AB62A474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B4A2EC3D-F015-4DB0-8DFE-2B010FC6C0C8}" srcId="{A5531006-EDD9-4C69-A419-30D9AF398EB7}" destId="{AA219EBD-19D9-4310-82C1-2C107649D0AD}" srcOrd="1" destOrd="0" parTransId="{EA967BF7-F2B1-4122-A12A-45D277CE21E9}" sibTransId="{EB639287-5ADB-46C7-89FE-B7A9F62A745B}"/>
    <dgm:cxn modelId="{003B5543-515D-4448-9740-6FCB2AE9B34D}" type="presOf" srcId="{A5531006-EDD9-4C69-A419-30D9AF398EB7}" destId="{40347DFA-5FCB-4BF9-9036-47174B767218}" srcOrd="0" destOrd="0" presId="urn:microsoft.com/office/officeart/2005/8/layout/vList5"/>
    <dgm:cxn modelId="{3B326BE9-478A-4774-96C0-ABDE1972F9C0}" type="presOf" srcId="{AA219EBD-19D9-4310-82C1-2C107649D0AD}" destId="{6D88A018-93C7-4F30-BDA6-9082DF32791C}" srcOrd="0" destOrd="0" presId="urn:microsoft.com/office/officeart/2005/8/layout/vList5"/>
    <dgm:cxn modelId="{80BD6050-AD69-4544-B7FB-F8B98DD894AA}" srcId="{A5531006-EDD9-4C69-A419-30D9AF398EB7}" destId="{D3B9126C-7AFC-4DA3-9C76-7A20228537A8}" srcOrd="0" destOrd="0" parTransId="{B50E17B8-7774-4711-A322-F239B05726D4}" sibTransId="{65419B02-3CE9-42DF-9DD2-36B588F56B1B}"/>
    <dgm:cxn modelId="{13E61C73-8137-4421-B582-C4650736BD3E}" type="presOf" srcId="{48204FA4-2A95-4762-8A99-B131AB62A474}" destId="{540BA1A8-26D7-4A27-B1C0-5E57608558F2}" srcOrd="0" destOrd="0" presId="urn:microsoft.com/office/officeart/2005/8/layout/vList5"/>
    <dgm:cxn modelId="{5DFDF160-4AAE-4141-A33A-6D65DCB43F67}" srcId="{48204FA4-2A95-4762-8A99-B131AB62A474}" destId="{ABFA49E7-D445-41D6-B6BD-C6C01FBBAC52}" srcOrd="0" destOrd="0" parTransId="{C8441B87-F08C-4CB6-91EC-D23B80226F88}" sibTransId="{B3C0E441-A2AA-472A-B2DB-750F261E26E9}"/>
    <dgm:cxn modelId="{53397C32-348A-4A25-8EA4-263AC768D2CB}" type="presOf" srcId="{5EB853DB-40C5-4A9B-9890-F477FC124125}" destId="{550D2E5E-92F8-4023-AD2B-D5132D8AF608}" srcOrd="0" destOrd="0" presId="urn:microsoft.com/office/officeart/2005/8/layout/vList5"/>
    <dgm:cxn modelId="{D9F8EFCC-C688-4DCB-A44D-63EB698A1890}" srcId="{A5531006-EDD9-4C69-A419-30D9AF398EB7}" destId="{48204FA4-2A95-4762-8A99-B131AB62A474}" srcOrd="2" destOrd="0" parTransId="{578E0841-132D-41AC-8B77-1CCC9E3032D3}" sibTransId="{CEDC7061-0851-40A8-99F8-BC31BEF9D892}"/>
    <dgm:cxn modelId="{0892DBEB-72BA-4602-8C44-150E55F43C66}" type="presOf" srcId="{80DDB1C5-952D-4179-A712-10854957DAA0}" destId="{55B8F3DA-3864-44FA-85FF-B8E3400F7747}" srcOrd="0" destOrd="0" presId="urn:microsoft.com/office/officeart/2005/8/layout/vList5"/>
    <dgm:cxn modelId="{9A528098-A5D2-4E72-A2D0-0E0BCAEC856A}" srcId="{D3B9126C-7AFC-4DA3-9C76-7A20228537A8}" destId="{80DDB1C5-952D-4179-A712-10854957DAA0}" srcOrd="0" destOrd="0" parTransId="{A0593174-71D4-4165-954B-DDC4EE45A59D}" sibTransId="{A89CFDE9-CFFD-4DEC-993F-99FD891B1243}"/>
    <dgm:cxn modelId="{0B082AA7-9988-4C7C-88EC-D4C7064C55BF}" type="presOf" srcId="{ABFA49E7-D445-41D6-B6BD-C6C01FBBAC52}" destId="{6A65B0E3-032E-4B72-ADAF-1F58C757EA4D}" srcOrd="0" destOrd="0" presId="urn:microsoft.com/office/officeart/2005/8/layout/vList5"/>
    <dgm:cxn modelId="{06A56A6C-5345-431F-92DE-AA10527448E6}" type="presOf" srcId="{D3B9126C-7AFC-4DA3-9C76-7A20228537A8}" destId="{288DBD58-778E-450D-A37D-5CD862EE2920}" srcOrd="0" destOrd="0" presId="urn:microsoft.com/office/officeart/2005/8/layout/vList5"/>
    <dgm:cxn modelId="{590D565F-A702-4945-81E2-B63AAEB04CF1}" srcId="{AA219EBD-19D9-4310-82C1-2C107649D0AD}" destId="{5EB853DB-40C5-4A9B-9890-F477FC124125}" srcOrd="0" destOrd="0" parTransId="{26DE1522-6CDD-474B-BE66-A6FECBF3429B}" sibTransId="{67F1DA6D-27C8-4A90-AC13-520F131DC01C}"/>
    <dgm:cxn modelId="{BDECEECA-B104-4E43-9D18-14A0135B9312}" type="presParOf" srcId="{40347DFA-5FCB-4BF9-9036-47174B767218}" destId="{90B13984-F7CB-475F-8640-94BB43D713CB}" srcOrd="0" destOrd="0" presId="urn:microsoft.com/office/officeart/2005/8/layout/vList5"/>
    <dgm:cxn modelId="{3F414207-22BE-462D-8948-68D1CA6C4EC0}" type="presParOf" srcId="{90B13984-F7CB-475F-8640-94BB43D713CB}" destId="{288DBD58-778E-450D-A37D-5CD862EE2920}" srcOrd="0" destOrd="0" presId="urn:microsoft.com/office/officeart/2005/8/layout/vList5"/>
    <dgm:cxn modelId="{4B5E70DE-91F9-4EB7-9A0A-D45B0A406898}" type="presParOf" srcId="{90B13984-F7CB-475F-8640-94BB43D713CB}" destId="{55B8F3DA-3864-44FA-85FF-B8E3400F7747}" srcOrd="1" destOrd="0" presId="urn:microsoft.com/office/officeart/2005/8/layout/vList5"/>
    <dgm:cxn modelId="{54A8A5B2-7F19-4EE7-8202-732B6057E2C6}" type="presParOf" srcId="{40347DFA-5FCB-4BF9-9036-47174B767218}" destId="{F1B81886-28BD-4BE2-B8AA-0F0957AE70F7}" srcOrd="1" destOrd="0" presId="urn:microsoft.com/office/officeart/2005/8/layout/vList5"/>
    <dgm:cxn modelId="{11A9D98D-5F6F-4357-9FC8-034F1D1A71F3}" type="presParOf" srcId="{40347DFA-5FCB-4BF9-9036-47174B767218}" destId="{00B2CC77-BCB7-4238-896D-062662378738}" srcOrd="2" destOrd="0" presId="urn:microsoft.com/office/officeart/2005/8/layout/vList5"/>
    <dgm:cxn modelId="{8E5E22F7-E289-477A-A5AF-95DC272E65FE}" type="presParOf" srcId="{00B2CC77-BCB7-4238-896D-062662378738}" destId="{6D88A018-93C7-4F30-BDA6-9082DF32791C}" srcOrd="0" destOrd="0" presId="urn:microsoft.com/office/officeart/2005/8/layout/vList5"/>
    <dgm:cxn modelId="{0B89EB13-97B1-466F-8EF5-8FC8A5F75691}" type="presParOf" srcId="{00B2CC77-BCB7-4238-896D-062662378738}" destId="{550D2E5E-92F8-4023-AD2B-D5132D8AF608}" srcOrd="1" destOrd="0" presId="urn:microsoft.com/office/officeart/2005/8/layout/vList5"/>
    <dgm:cxn modelId="{5DB1495D-35DA-45E3-BAE3-90C7D26D5FB4}" type="presParOf" srcId="{40347DFA-5FCB-4BF9-9036-47174B767218}" destId="{2ABE9556-D7E1-45BD-A1FD-9800EFEDEF32}" srcOrd="3" destOrd="0" presId="urn:microsoft.com/office/officeart/2005/8/layout/vList5"/>
    <dgm:cxn modelId="{79A7FDBB-19C3-460C-9780-93F4DA9296B2}" type="presParOf" srcId="{40347DFA-5FCB-4BF9-9036-47174B767218}" destId="{D1EE6AEF-F1C5-4BF2-B229-B3D7AAC0641B}" srcOrd="4" destOrd="0" presId="urn:microsoft.com/office/officeart/2005/8/layout/vList5"/>
    <dgm:cxn modelId="{8FB9753F-8DA6-4E2A-9324-DE32D1A43C77}" type="presParOf" srcId="{D1EE6AEF-F1C5-4BF2-B229-B3D7AAC0641B}" destId="{540BA1A8-26D7-4A27-B1C0-5E57608558F2}" srcOrd="0" destOrd="0" presId="urn:microsoft.com/office/officeart/2005/8/layout/vList5"/>
    <dgm:cxn modelId="{4A123D19-CD39-4C8C-93FB-0D14C4465E51}" type="presParOf" srcId="{D1EE6AEF-F1C5-4BF2-B229-B3D7AAC0641B}" destId="{6A65B0E3-032E-4B72-ADAF-1F58C757EA4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1D305F-7994-4372-8BF2-548E4CA86678}" type="doc">
      <dgm:prSet loTypeId="urn:microsoft.com/office/officeart/2005/8/layout/vList5" loCatId="list" qsTypeId="urn:microsoft.com/office/officeart/2005/8/quickstyle/simple1#4" qsCatId="simple" csTypeId="urn:microsoft.com/office/officeart/2005/8/colors/accent1_2#4" csCatId="accent1" phldr="1"/>
      <dgm:spPr/>
      <dgm:t>
        <a:bodyPr/>
        <a:lstStyle/>
        <a:p>
          <a:endParaRPr lang="cs-CZ"/>
        </a:p>
      </dgm:t>
    </dgm:pt>
    <dgm:pt modelId="{37394822-FE00-414C-82E6-10B9A8639E97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hrách   čočka fazole   cizrna sója</a:t>
          </a:r>
        </a:p>
      </dgm:t>
    </dgm:pt>
    <dgm:pt modelId="{5E14AE85-48E9-40C1-8AA9-3E1D144A073B}" type="parTrans" cxnId="{A9857B4D-BE1F-479C-9E02-AB14A8534B02}">
      <dgm:prSet/>
      <dgm:spPr/>
      <dgm:t>
        <a:bodyPr/>
        <a:lstStyle/>
        <a:p>
          <a:endParaRPr lang="cs-CZ"/>
        </a:p>
      </dgm:t>
    </dgm:pt>
    <dgm:pt modelId="{ED03995A-9862-4294-AA10-9246F5DB5606}" type="sibTrans" cxnId="{A9857B4D-BE1F-479C-9E02-AB14A8534B02}">
      <dgm:prSet/>
      <dgm:spPr/>
      <dgm:t>
        <a:bodyPr/>
        <a:lstStyle/>
        <a:p>
          <a:endParaRPr lang="cs-CZ"/>
        </a:p>
      </dgm:t>
    </dgm:pt>
    <dgm:pt modelId="{75AB8B4D-0EAB-427F-9308-E16B703F2013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rostlinné bílkoviny </a:t>
          </a:r>
          <a:endParaRPr lang="cs-CZ" dirty="0"/>
        </a:p>
      </dgm:t>
    </dgm:pt>
    <dgm:pt modelId="{476487BB-4ECE-4184-BBD6-B42EEE1DDAB1}" type="parTrans" cxnId="{2557F0EF-425E-41D9-AA66-2AB374D18DED}">
      <dgm:prSet/>
      <dgm:spPr/>
      <dgm:t>
        <a:bodyPr/>
        <a:lstStyle/>
        <a:p>
          <a:endParaRPr lang="cs-CZ"/>
        </a:p>
      </dgm:t>
    </dgm:pt>
    <dgm:pt modelId="{B106DDE4-8580-4F46-A33E-61238C123B08}" type="sibTrans" cxnId="{2557F0EF-425E-41D9-AA66-2AB374D18DED}">
      <dgm:prSet/>
      <dgm:spPr/>
      <dgm:t>
        <a:bodyPr/>
        <a:lstStyle/>
        <a:p>
          <a:endParaRPr lang="cs-CZ"/>
        </a:p>
      </dgm:t>
    </dgm:pt>
    <dgm:pt modelId="{7D36D1EB-0FED-4EBF-BF13-BBF65FC0D93F}">
      <dgm:prSet phldrT="[Text]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>
              <a:solidFill>
                <a:srgbClr val="002060"/>
              </a:solidFill>
            </a:rPr>
            <a:t>maso</a:t>
          </a:r>
        </a:p>
        <a:p>
          <a:r>
            <a:rPr lang="cs-CZ" dirty="0" smtClean="0">
              <a:solidFill>
                <a:srgbClr val="002060"/>
              </a:solidFill>
            </a:rPr>
            <a:t> vejce</a:t>
          </a:r>
        </a:p>
        <a:p>
          <a:r>
            <a:rPr lang="cs-CZ" dirty="0" smtClean="0">
              <a:solidFill>
                <a:srgbClr val="002060"/>
              </a:solidFill>
            </a:rPr>
            <a:t>uzené maso párky</a:t>
          </a:r>
        </a:p>
        <a:p>
          <a:r>
            <a:rPr lang="cs-CZ" dirty="0" smtClean="0">
              <a:solidFill>
                <a:srgbClr val="002060"/>
              </a:solidFill>
            </a:rPr>
            <a:t>mléko</a:t>
          </a:r>
          <a:endParaRPr lang="cs-CZ" dirty="0">
            <a:solidFill>
              <a:srgbClr val="002060"/>
            </a:solidFill>
          </a:endParaRPr>
        </a:p>
      </dgm:t>
    </dgm:pt>
    <dgm:pt modelId="{CF3A7AB2-606B-4797-9D44-0108B94878A9}" type="parTrans" cxnId="{42CCC6AA-3ABA-49CB-8264-40F97F81D5AA}">
      <dgm:prSet/>
      <dgm:spPr/>
      <dgm:t>
        <a:bodyPr/>
        <a:lstStyle/>
        <a:p>
          <a:endParaRPr lang="cs-CZ"/>
        </a:p>
      </dgm:t>
    </dgm:pt>
    <dgm:pt modelId="{DA4782BD-71DD-4590-846D-8E85A8FF2AC3}" type="sibTrans" cxnId="{42CCC6AA-3ABA-49CB-8264-40F97F81D5AA}">
      <dgm:prSet/>
      <dgm:spPr/>
      <dgm:t>
        <a:bodyPr/>
        <a:lstStyle/>
        <a:p>
          <a:endParaRPr lang="cs-CZ"/>
        </a:p>
      </dgm:t>
    </dgm:pt>
    <dgm:pt modelId="{190F7DB7-679C-44CB-8AEB-7170E7A3AACE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dirty="0" smtClean="0"/>
            <a:t>živočišné bílkoviny</a:t>
          </a:r>
          <a:endParaRPr lang="cs-CZ" dirty="0"/>
        </a:p>
      </dgm:t>
    </dgm:pt>
    <dgm:pt modelId="{327301F7-2C28-48A7-9D0E-821E17373B8C}" type="parTrans" cxnId="{69DC4F02-3521-4864-BF82-06BED3E7E2EA}">
      <dgm:prSet/>
      <dgm:spPr/>
      <dgm:t>
        <a:bodyPr/>
        <a:lstStyle/>
        <a:p>
          <a:endParaRPr lang="cs-CZ"/>
        </a:p>
      </dgm:t>
    </dgm:pt>
    <dgm:pt modelId="{1403A901-CEB0-4A5B-8B82-4BBE0A6565B1}" type="sibTrans" cxnId="{69DC4F02-3521-4864-BF82-06BED3E7E2EA}">
      <dgm:prSet/>
      <dgm:spPr/>
      <dgm:t>
        <a:bodyPr/>
        <a:lstStyle/>
        <a:p>
          <a:endParaRPr lang="cs-CZ"/>
        </a:p>
      </dgm:t>
    </dgm:pt>
    <dgm:pt modelId="{81C40658-7D32-4B03-B282-366605238455}">
      <dgm:prSet phldrT="[Text]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cs-CZ" smtClean="0"/>
            <a:t>*párečky, uzené pro děti NE!</a:t>
          </a:r>
          <a:endParaRPr lang="cs-CZ" dirty="0"/>
        </a:p>
      </dgm:t>
    </dgm:pt>
    <dgm:pt modelId="{EF50042C-680D-43D3-A9BF-4E76877678A5}" type="parTrans" cxnId="{A4E7890B-A93B-4E2C-A2CC-45AF5E5BA062}">
      <dgm:prSet/>
      <dgm:spPr/>
      <dgm:t>
        <a:bodyPr/>
        <a:lstStyle/>
        <a:p>
          <a:endParaRPr lang="cs-CZ"/>
        </a:p>
      </dgm:t>
    </dgm:pt>
    <dgm:pt modelId="{BE990E91-0005-44F5-9EBF-5177A9FF8847}" type="sibTrans" cxnId="{A4E7890B-A93B-4E2C-A2CC-45AF5E5BA062}">
      <dgm:prSet/>
      <dgm:spPr/>
      <dgm:t>
        <a:bodyPr/>
        <a:lstStyle/>
        <a:p>
          <a:endParaRPr lang="cs-CZ"/>
        </a:p>
      </dgm:t>
    </dgm:pt>
    <dgm:pt modelId="{36D13FAC-AFEA-4163-999E-98AFA569505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cs-CZ" dirty="0"/>
        </a:p>
      </dgm:t>
    </dgm:pt>
    <dgm:pt modelId="{AEB09B94-1CD2-46FB-B1DE-5B75FC6D8ADC}" type="parTrans" cxnId="{1EF3A91A-EFCA-4D2C-9F91-B5B121F0FA21}">
      <dgm:prSet/>
      <dgm:spPr/>
      <dgm:t>
        <a:bodyPr/>
        <a:lstStyle/>
        <a:p>
          <a:endParaRPr lang="cs-CZ"/>
        </a:p>
      </dgm:t>
    </dgm:pt>
    <dgm:pt modelId="{315B55A7-FBB5-41BD-A0DC-F997E0B88B1C}" type="sibTrans" cxnId="{1EF3A91A-EFCA-4D2C-9F91-B5B121F0FA21}">
      <dgm:prSet/>
      <dgm:spPr/>
      <dgm:t>
        <a:bodyPr/>
        <a:lstStyle/>
        <a:p>
          <a:endParaRPr lang="cs-CZ"/>
        </a:p>
      </dgm:t>
    </dgm:pt>
    <dgm:pt modelId="{BF5785FF-AAA0-482B-83E4-022099569CF6}">
      <dgm:prSet phldrT="[Text]"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cs-CZ" sz="2400" dirty="0" smtClean="0"/>
            <a:t>fazolový guláš </a:t>
          </a:r>
          <a:endParaRPr lang="cs-CZ" sz="2400" dirty="0"/>
        </a:p>
      </dgm:t>
    </dgm:pt>
    <dgm:pt modelId="{FB3731AC-6A90-40E3-9AB9-3DBFFE699640}" type="parTrans" cxnId="{7995A80D-F848-4759-923F-EEAB66DCEA8D}">
      <dgm:prSet/>
      <dgm:spPr/>
      <dgm:t>
        <a:bodyPr/>
        <a:lstStyle/>
        <a:p>
          <a:endParaRPr lang="cs-CZ"/>
        </a:p>
      </dgm:t>
    </dgm:pt>
    <dgm:pt modelId="{F30976C4-BD26-4477-97A1-A750B9081C96}" type="sibTrans" cxnId="{7995A80D-F848-4759-923F-EEAB66DCEA8D}">
      <dgm:prSet/>
      <dgm:spPr/>
      <dgm:t>
        <a:bodyPr/>
        <a:lstStyle/>
        <a:p>
          <a:endParaRPr lang="cs-CZ"/>
        </a:p>
      </dgm:t>
    </dgm:pt>
    <dgm:pt modelId="{D8667A4A-88F3-48DA-A59C-26E7544B167C}" type="pres">
      <dgm:prSet presAssocID="{971D305F-7994-4372-8BF2-548E4CA8667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ADBB7453-5DDA-4F4B-B4B7-868B37630867}" type="pres">
      <dgm:prSet presAssocID="{37394822-FE00-414C-82E6-10B9A8639E97}" presName="linNode" presStyleCnt="0"/>
      <dgm:spPr/>
    </dgm:pt>
    <dgm:pt modelId="{7A275E5B-4B17-427C-AA7F-96347023D596}" type="pres">
      <dgm:prSet presAssocID="{37394822-FE00-414C-82E6-10B9A8639E97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E9880E6-9309-4300-8B06-F9083F7F54C0}" type="pres">
      <dgm:prSet presAssocID="{37394822-FE00-414C-82E6-10B9A8639E97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D5B0933-CA43-4727-95DC-0F30597BE376}" type="pres">
      <dgm:prSet presAssocID="{ED03995A-9862-4294-AA10-9246F5DB5606}" presName="sp" presStyleCnt="0"/>
      <dgm:spPr/>
    </dgm:pt>
    <dgm:pt modelId="{C6AA6D7D-510C-417F-A0FF-73D401D060ED}" type="pres">
      <dgm:prSet presAssocID="{7D36D1EB-0FED-4EBF-BF13-BBF65FC0D93F}" presName="linNode" presStyleCnt="0"/>
      <dgm:spPr/>
    </dgm:pt>
    <dgm:pt modelId="{94C5441E-C35F-4E9C-8FAB-3D9DA642228E}" type="pres">
      <dgm:prSet presAssocID="{7D36D1EB-0FED-4EBF-BF13-BBF65FC0D93F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492D7232-DD88-43C3-A83D-533BE169A672}" type="pres">
      <dgm:prSet presAssocID="{7D36D1EB-0FED-4EBF-BF13-BBF65FC0D93F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9CC36C7B-9A57-47FE-A21B-A874ACD2D9CA}" type="pres">
      <dgm:prSet presAssocID="{DA4782BD-71DD-4590-846D-8E85A8FF2AC3}" presName="sp" presStyleCnt="0"/>
      <dgm:spPr/>
    </dgm:pt>
    <dgm:pt modelId="{55BF5D57-07AE-412E-986B-CD6EECDCAF7D}" type="pres">
      <dgm:prSet presAssocID="{36D13FAC-AFEA-4163-999E-98AFA5695058}" presName="linNode" presStyleCnt="0"/>
      <dgm:spPr/>
    </dgm:pt>
    <dgm:pt modelId="{6C3CA8DF-E64C-4040-89EB-60AAE9FF9694}" type="pres">
      <dgm:prSet presAssocID="{36D13FAC-AFEA-4163-999E-98AFA5695058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7761389F-4809-4201-BCF5-1E576D66BCF7}" type="pres">
      <dgm:prSet presAssocID="{36D13FAC-AFEA-4163-999E-98AFA5695058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A9857B4D-BE1F-479C-9E02-AB14A8534B02}" srcId="{971D305F-7994-4372-8BF2-548E4CA86678}" destId="{37394822-FE00-414C-82E6-10B9A8639E97}" srcOrd="0" destOrd="0" parTransId="{5E14AE85-48E9-40C1-8AA9-3E1D144A073B}" sibTransId="{ED03995A-9862-4294-AA10-9246F5DB5606}"/>
    <dgm:cxn modelId="{CEDF73AC-C270-40F1-B92F-31CBCB14959E}" type="presOf" srcId="{971D305F-7994-4372-8BF2-548E4CA86678}" destId="{D8667A4A-88F3-48DA-A59C-26E7544B167C}" srcOrd="0" destOrd="0" presId="urn:microsoft.com/office/officeart/2005/8/layout/vList5"/>
    <dgm:cxn modelId="{E30395DC-B64B-4087-975F-5E9AA0B74899}" type="presOf" srcId="{190F7DB7-679C-44CB-8AEB-7170E7A3AACE}" destId="{492D7232-DD88-43C3-A83D-533BE169A672}" srcOrd="0" destOrd="0" presId="urn:microsoft.com/office/officeart/2005/8/layout/vList5"/>
    <dgm:cxn modelId="{69DC4F02-3521-4864-BF82-06BED3E7E2EA}" srcId="{7D36D1EB-0FED-4EBF-BF13-BBF65FC0D93F}" destId="{190F7DB7-679C-44CB-8AEB-7170E7A3AACE}" srcOrd="0" destOrd="0" parTransId="{327301F7-2C28-48A7-9D0E-821E17373B8C}" sibTransId="{1403A901-CEB0-4A5B-8B82-4BBE0A6565B1}"/>
    <dgm:cxn modelId="{42CCC6AA-3ABA-49CB-8264-40F97F81D5AA}" srcId="{971D305F-7994-4372-8BF2-548E4CA86678}" destId="{7D36D1EB-0FED-4EBF-BF13-BBF65FC0D93F}" srcOrd="1" destOrd="0" parTransId="{CF3A7AB2-606B-4797-9D44-0108B94878A9}" sibTransId="{DA4782BD-71DD-4590-846D-8E85A8FF2AC3}"/>
    <dgm:cxn modelId="{C15A6D2D-B5A7-4221-9910-772845D485DA}" type="presOf" srcId="{37394822-FE00-414C-82E6-10B9A8639E97}" destId="{7A275E5B-4B17-427C-AA7F-96347023D596}" srcOrd="0" destOrd="0" presId="urn:microsoft.com/office/officeart/2005/8/layout/vList5"/>
    <dgm:cxn modelId="{8AAC1531-6793-41D8-8B3C-7EB4AA56C7E2}" type="presOf" srcId="{36D13FAC-AFEA-4163-999E-98AFA5695058}" destId="{6C3CA8DF-E64C-4040-89EB-60AAE9FF9694}" srcOrd="0" destOrd="0" presId="urn:microsoft.com/office/officeart/2005/8/layout/vList5"/>
    <dgm:cxn modelId="{C1732FA7-BD77-4065-9C98-784BD274EFF5}" type="presOf" srcId="{75AB8B4D-0EAB-427F-9308-E16B703F2013}" destId="{8E9880E6-9309-4300-8B06-F9083F7F54C0}" srcOrd="0" destOrd="0" presId="urn:microsoft.com/office/officeart/2005/8/layout/vList5"/>
    <dgm:cxn modelId="{8B3EBE93-54D3-445F-8BBD-C11B9443AE8A}" type="presOf" srcId="{81C40658-7D32-4B03-B282-366605238455}" destId="{492D7232-DD88-43C3-A83D-533BE169A672}" srcOrd="0" destOrd="1" presId="urn:microsoft.com/office/officeart/2005/8/layout/vList5"/>
    <dgm:cxn modelId="{2557F0EF-425E-41D9-AA66-2AB374D18DED}" srcId="{37394822-FE00-414C-82E6-10B9A8639E97}" destId="{75AB8B4D-0EAB-427F-9308-E16B703F2013}" srcOrd="0" destOrd="0" parTransId="{476487BB-4ECE-4184-BBD6-B42EEE1DDAB1}" sibTransId="{B106DDE4-8580-4F46-A33E-61238C123B08}"/>
    <dgm:cxn modelId="{1EF3A91A-EFCA-4D2C-9F91-B5B121F0FA21}" srcId="{971D305F-7994-4372-8BF2-548E4CA86678}" destId="{36D13FAC-AFEA-4163-999E-98AFA5695058}" srcOrd="2" destOrd="0" parTransId="{AEB09B94-1CD2-46FB-B1DE-5B75FC6D8ADC}" sibTransId="{315B55A7-FBB5-41BD-A0DC-F997E0B88B1C}"/>
    <dgm:cxn modelId="{578E8350-1A65-486E-89B1-D411CDA66FD7}" type="presOf" srcId="{BF5785FF-AAA0-482B-83E4-022099569CF6}" destId="{7761389F-4809-4201-BCF5-1E576D66BCF7}" srcOrd="0" destOrd="0" presId="urn:microsoft.com/office/officeart/2005/8/layout/vList5"/>
    <dgm:cxn modelId="{7995A80D-F848-4759-923F-EEAB66DCEA8D}" srcId="{36D13FAC-AFEA-4163-999E-98AFA5695058}" destId="{BF5785FF-AAA0-482B-83E4-022099569CF6}" srcOrd="0" destOrd="0" parTransId="{FB3731AC-6A90-40E3-9AB9-3DBFFE699640}" sibTransId="{F30976C4-BD26-4477-97A1-A750B9081C96}"/>
    <dgm:cxn modelId="{A4E7890B-A93B-4E2C-A2CC-45AF5E5BA062}" srcId="{7D36D1EB-0FED-4EBF-BF13-BBF65FC0D93F}" destId="{81C40658-7D32-4B03-B282-366605238455}" srcOrd="1" destOrd="0" parTransId="{EF50042C-680D-43D3-A9BF-4E76877678A5}" sibTransId="{BE990E91-0005-44F5-9EBF-5177A9FF8847}"/>
    <dgm:cxn modelId="{613CBD5F-CFEC-4649-93B3-1192ECB9EE7E}" type="presOf" srcId="{7D36D1EB-0FED-4EBF-BF13-BBF65FC0D93F}" destId="{94C5441E-C35F-4E9C-8FAB-3D9DA642228E}" srcOrd="0" destOrd="0" presId="urn:microsoft.com/office/officeart/2005/8/layout/vList5"/>
    <dgm:cxn modelId="{4030C5DA-5092-4539-95CC-4F8FBEC1FF82}" type="presParOf" srcId="{D8667A4A-88F3-48DA-A59C-26E7544B167C}" destId="{ADBB7453-5DDA-4F4B-B4B7-868B37630867}" srcOrd="0" destOrd="0" presId="urn:microsoft.com/office/officeart/2005/8/layout/vList5"/>
    <dgm:cxn modelId="{AE662E82-25E0-41B6-9F0E-EC4431BA0929}" type="presParOf" srcId="{ADBB7453-5DDA-4F4B-B4B7-868B37630867}" destId="{7A275E5B-4B17-427C-AA7F-96347023D596}" srcOrd="0" destOrd="0" presId="urn:microsoft.com/office/officeart/2005/8/layout/vList5"/>
    <dgm:cxn modelId="{D785966A-3EE7-4BB7-98F6-1FEDA30724F6}" type="presParOf" srcId="{ADBB7453-5DDA-4F4B-B4B7-868B37630867}" destId="{8E9880E6-9309-4300-8B06-F9083F7F54C0}" srcOrd="1" destOrd="0" presId="urn:microsoft.com/office/officeart/2005/8/layout/vList5"/>
    <dgm:cxn modelId="{7ED73BB1-C8EA-456F-93FA-9D3D7E92604D}" type="presParOf" srcId="{D8667A4A-88F3-48DA-A59C-26E7544B167C}" destId="{9D5B0933-CA43-4727-95DC-0F30597BE376}" srcOrd="1" destOrd="0" presId="urn:microsoft.com/office/officeart/2005/8/layout/vList5"/>
    <dgm:cxn modelId="{EA80F7BB-A97D-4E07-BE24-7C91E8CD5B96}" type="presParOf" srcId="{D8667A4A-88F3-48DA-A59C-26E7544B167C}" destId="{C6AA6D7D-510C-417F-A0FF-73D401D060ED}" srcOrd="2" destOrd="0" presId="urn:microsoft.com/office/officeart/2005/8/layout/vList5"/>
    <dgm:cxn modelId="{891BB047-AF80-4A9F-9A9A-DAB9A8777C28}" type="presParOf" srcId="{C6AA6D7D-510C-417F-A0FF-73D401D060ED}" destId="{94C5441E-C35F-4E9C-8FAB-3D9DA642228E}" srcOrd="0" destOrd="0" presId="urn:microsoft.com/office/officeart/2005/8/layout/vList5"/>
    <dgm:cxn modelId="{4B9A2156-76D0-4E0F-BC37-E6F9401A2967}" type="presParOf" srcId="{C6AA6D7D-510C-417F-A0FF-73D401D060ED}" destId="{492D7232-DD88-43C3-A83D-533BE169A672}" srcOrd="1" destOrd="0" presId="urn:microsoft.com/office/officeart/2005/8/layout/vList5"/>
    <dgm:cxn modelId="{224D32FC-F6E7-4968-B6F4-756D3A75B2BA}" type="presParOf" srcId="{D8667A4A-88F3-48DA-A59C-26E7544B167C}" destId="{9CC36C7B-9A57-47FE-A21B-A874ACD2D9CA}" srcOrd="3" destOrd="0" presId="urn:microsoft.com/office/officeart/2005/8/layout/vList5"/>
    <dgm:cxn modelId="{107F800B-AB12-478D-B891-4C5D06B15D4F}" type="presParOf" srcId="{D8667A4A-88F3-48DA-A59C-26E7544B167C}" destId="{55BF5D57-07AE-412E-986B-CD6EECDCAF7D}" srcOrd="4" destOrd="0" presId="urn:microsoft.com/office/officeart/2005/8/layout/vList5"/>
    <dgm:cxn modelId="{84468238-B133-459A-A54C-4F3CF4E21C08}" type="presParOf" srcId="{55BF5D57-07AE-412E-986B-CD6EECDCAF7D}" destId="{6C3CA8DF-E64C-4040-89EB-60AAE9FF9694}" srcOrd="0" destOrd="0" presId="urn:microsoft.com/office/officeart/2005/8/layout/vList5"/>
    <dgm:cxn modelId="{A21EED08-FFB2-4B0E-82A0-CA02F8180F87}" type="presParOf" srcId="{55BF5D57-07AE-412E-986B-CD6EECDCAF7D}" destId="{7761389F-4809-4201-BCF5-1E576D66BCF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1C996C7-5FB9-4191-BC90-88B5DA211B91}" type="doc">
      <dgm:prSet loTypeId="urn:microsoft.com/office/officeart/2005/8/layout/vList5" loCatId="list" qsTypeId="urn:microsoft.com/office/officeart/2005/8/quickstyle/simple1#5" qsCatId="simple" csTypeId="urn:microsoft.com/office/officeart/2005/8/colors/accent1_2#5" csCatId="accent1" phldr="1"/>
      <dgm:spPr/>
      <dgm:t>
        <a:bodyPr/>
        <a:lstStyle/>
        <a:p>
          <a:endParaRPr lang="cs-CZ"/>
        </a:p>
      </dgm:t>
    </dgm:pt>
    <dgm:pt modelId="{49E7E378-D3F4-4196-8786-08F6E3AACA75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cs-CZ" dirty="0">
            <a:solidFill>
              <a:srgbClr val="002060"/>
            </a:solidFill>
          </a:endParaRPr>
        </a:p>
      </dgm:t>
    </dgm:pt>
    <dgm:pt modelId="{66751FE1-AFB9-4B42-A5EF-BDE3BFE0C1C1}" type="parTrans" cxnId="{0ADD2BE4-76F4-4D23-A0D8-6FD9E68DDDA1}">
      <dgm:prSet/>
      <dgm:spPr/>
      <dgm:t>
        <a:bodyPr/>
        <a:lstStyle/>
        <a:p>
          <a:endParaRPr lang="cs-CZ"/>
        </a:p>
      </dgm:t>
    </dgm:pt>
    <dgm:pt modelId="{DBA78AB8-5A36-46A4-963F-A0CF12984C9B}" type="sibTrans" cxnId="{0ADD2BE4-76F4-4D23-A0D8-6FD9E68DDDA1}">
      <dgm:prSet/>
      <dgm:spPr/>
      <dgm:t>
        <a:bodyPr/>
        <a:lstStyle/>
        <a:p>
          <a:endParaRPr lang="cs-CZ"/>
        </a:p>
      </dgm:t>
    </dgm:pt>
    <dgm:pt modelId="{0BDC6F53-6EF3-4F08-A98B-EBFD73EFFE0E}">
      <dgm:prSet phldrT="[Text]"/>
      <dgm:spPr/>
      <dgm:t>
        <a:bodyPr/>
        <a:lstStyle/>
        <a:p>
          <a:endParaRPr lang="cs-CZ" dirty="0"/>
        </a:p>
      </dgm:t>
    </dgm:pt>
    <dgm:pt modelId="{00A72B3C-28BF-40A9-A5B2-A1054A439369}" type="sibTrans" cxnId="{FF1F88D8-DB4B-4056-873B-A56EA4EA2BAB}">
      <dgm:prSet/>
      <dgm:spPr/>
      <dgm:t>
        <a:bodyPr/>
        <a:lstStyle/>
        <a:p>
          <a:endParaRPr lang="cs-CZ"/>
        </a:p>
      </dgm:t>
    </dgm:pt>
    <dgm:pt modelId="{8E8ACED4-3B8C-46B5-AF02-D66288D0322F}" type="parTrans" cxnId="{FF1F88D8-DB4B-4056-873B-A56EA4EA2BAB}">
      <dgm:prSet/>
      <dgm:spPr/>
      <dgm:t>
        <a:bodyPr/>
        <a:lstStyle/>
        <a:p>
          <a:endParaRPr lang="cs-CZ"/>
        </a:p>
      </dgm:t>
    </dgm:pt>
    <dgm:pt modelId="{D0235BB8-C23B-40B8-AB9E-F08F2B947655}">
      <dgm:prSet/>
      <dgm:spPr/>
      <dgm:t>
        <a:bodyPr/>
        <a:lstStyle/>
        <a:p>
          <a:r>
            <a:rPr lang="cs-CZ" dirty="0" smtClean="0"/>
            <a:t>vybírat kvalitní libová masa </a:t>
          </a:r>
          <a:endParaRPr lang="cs-CZ" dirty="0"/>
        </a:p>
      </dgm:t>
    </dgm:pt>
    <dgm:pt modelId="{2D678B9A-B53B-43BF-8718-7D8171D79713}" type="parTrans" cxnId="{3A62E39A-51D6-41D8-8CD6-4972409CF6E8}">
      <dgm:prSet/>
      <dgm:spPr/>
      <dgm:t>
        <a:bodyPr/>
        <a:lstStyle/>
        <a:p>
          <a:endParaRPr lang="cs-CZ"/>
        </a:p>
      </dgm:t>
    </dgm:pt>
    <dgm:pt modelId="{E340039C-2806-4962-923E-073AE70ADFF4}" type="sibTrans" cxnId="{3A62E39A-51D6-41D8-8CD6-4972409CF6E8}">
      <dgm:prSet/>
      <dgm:spPr/>
      <dgm:t>
        <a:bodyPr/>
        <a:lstStyle/>
        <a:p>
          <a:endParaRPr lang="cs-CZ"/>
        </a:p>
      </dgm:t>
    </dgm:pt>
    <dgm:pt modelId="{367B584C-4E3D-4E59-9265-0125B3AF1586}">
      <dgm:prSet/>
      <dgm:spPr/>
      <dgm:t>
        <a:bodyPr/>
        <a:lstStyle/>
        <a:p>
          <a:r>
            <a:rPr lang="cs-CZ" dirty="0" smtClean="0"/>
            <a:t>uzeniny, uzená masa a masné výrobky (opatrně – tuky, cholesterol)</a:t>
          </a:r>
          <a:endParaRPr lang="cs-CZ" dirty="0"/>
        </a:p>
      </dgm:t>
    </dgm:pt>
    <dgm:pt modelId="{18E314B6-E73F-4686-8E21-2E8BADE54699}" type="parTrans" cxnId="{2F8E93D9-8944-4158-A479-D628F8DB6E63}">
      <dgm:prSet/>
      <dgm:spPr/>
      <dgm:t>
        <a:bodyPr/>
        <a:lstStyle/>
        <a:p>
          <a:endParaRPr lang="cs-CZ"/>
        </a:p>
      </dgm:t>
    </dgm:pt>
    <dgm:pt modelId="{D10371D1-7400-42FD-8BAB-195D963F5530}" type="sibTrans" cxnId="{2F8E93D9-8944-4158-A479-D628F8DB6E63}">
      <dgm:prSet/>
      <dgm:spPr/>
      <dgm:t>
        <a:bodyPr/>
        <a:lstStyle/>
        <a:p>
          <a:endParaRPr lang="cs-CZ"/>
        </a:p>
      </dgm:t>
    </dgm:pt>
    <dgm:pt modelId="{4FB03C68-4749-49DB-B1AB-2A022CF96E3E}">
      <dgm:prSet/>
      <dgm:spPr/>
      <dgm:t>
        <a:bodyPr/>
        <a:lstStyle/>
        <a:p>
          <a:r>
            <a:rPr lang="cs-CZ" dirty="0" err="1" smtClean="0"/>
            <a:t>Šmakoun</a:t>
          </a:r>
          <a:r>
            <a:rPr lang="cs-CZ" dirty="0" smtClean="0"/>
            <a:t> – z živočišné bílkoviny ( bílku) </a:t>
          </a:r>
          <a:br>
            <a:rPr lang="cs-CZ" dirty="0" smtClean="0"/>
          </a:br>
          <a:endParaRPr lang="cs-CZ" dirty="0"/>
        </a:p>
      </dgm:t>
    </dgm:pt>
    <dgm:pt modelId="{23660B30-F3B3-41BA-89A9-486B480D0371}" type="parTrans" cxnId="{A1BA80B9-33B6-44D8-A533-933B0684646E}">
      <dgm:prSet/>
      <dgm:spPr/>
      <dgm:t>
        <a:bodyPr/>
        <a:lstStyle/>
        <a:p>
          <a:endParaRPr lang="cs-CZ"/>
        </a:p>
      </dgm:t>
    </dgm:pt>
    <dgm:pt modelId="{F3C8164E-40B6-4221-A17C-2BCFE281D40E}" type="sibTrans" cxnId="{A1BA80B9-33B6-44D8-A533-933B0684646E}">
      <dgm:prSet/>
      <dgm:spPr/>
      <dgm:t>
        <a:bodyPr/>
        <a:lstStyle/>
        <a:p>
          <a:endParaRPr lang="cs-CZ"/>
        </a:p>
      </dgm:t>
    </dgm:pt>
    <dgm:pt modelId="{6599A776-BEB5-4B1C-8525-E5D6703B0513}">
      <dgm:prSet/>
      <dgm:spPr/>
      <dgm:t>
        <a:bodyPr/>
        <a:lstStyle/>
        <a:p>
          <a:r>
            <a:rPr lang="cs-CZ" smtClean="0"/>
            <a:t>z 1/3 by mělo být zastoupeno maso drůbeží </a:t>
          </a:r>
          <a:endParaRPr lang="cs-CZ"/>
        </a:p>
      </dgm:t>
    </dgm:pt>
    <dgm:pt modelId="{12267605-415F-45CF-A5BD-830D7FC687FA}" type="parTrans" cxnId="{E132C320-C112-46A2-9DF3-8E38EE02E1C3}">
      <dgm:prSet/>
      <dgm:spPr/>
      <dgm:t>
        <a:bodyPr/>
        <a:lstStyle/>
        <a:p>
          <a:endParaRPr lang="cs-CZ"/>
        </a:p>
      </dgm:t>
    </dgm:pt>
    <dgm:pt modelId="{DA620A21-BF74-49AD-A1FC-33421D179C19}" type="sibTrans" cxnId="{E132C320-C112-46A2-9DF3-8E38EE02E1C3}">
      <dgm:prSet/>
      <dgm:spPr/>
      <dgm:t>
        <a:bodyPr/>
        <a:lstStyle/>
        <a:p>
          <a:endParaRPr lang="cs-CZ"/>
        </a:p>
      </dgm:t>
    </dgm:pt>
    <dgm:pt modelId="{2C3DA24D-3047-4E9E-B71A-73AE630A30FA}" type="pres">
      <dgm:prSet presAssocID="{C1C996C7-5FB9-4191-BC90-88B5DA211B9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5019CE22-87E5-4B5D-AAEC-61188E0A512E}" type="pres">
      <dgm:prSet presAssocID="{49E7E378-D3F4-4196-8786-08F6E3AACA75}" presName="linNode" presStyleCnt="0"/>
      <dgm:spPr/>
    </dgm:pt>
    <dgm:pt modelId="{8BB15609-4C98-49AB-89E2-4D2ADB286E7D}" type="pres">
      <dgm:prSet presAssocID="{49E7E378-D3F4-4196-8786-08F6E3AACA75}" presName="parentText" presStyleLbl="node1" presStyleIdx="0" presStyleCnt="1" custScaleX="209613" custLinFactNeighborX="400" custLinFactNeighborY="-98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A41B695-9F06-4516-98F7-19000AAD9300}" type="pres">
      <dgm:prSet presAssocID="{49E7E378-D3F4-4196-8786-08F6E3AACA7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DD8789F-F239-4048-936E-86AEC75B26E9}" type="presOf" srcId="{6599A776-BEB5-4B1C-8525-E5D6703B0513}" destId="{FA41B695-9F06-4516-98F7-19000AAD9300}" srcOrd="0" destOrd="4" presId="urn:microsoft.com/office/officeart/2005/8/layout/vList5"/>
    <dgm:cxn modelId="{08B18B20-F8C0-4528-B89F-F55E6245D579}" type="presOf" srcId="{367B584C-4E3D-4E59-9265-0125B3AF1586}" destId="{FA41B695-9F06-4516-98F7-19000AAD9300}" srcOrd="0" destOrd="2" presId="urn:microsoft.com/office/officeart/2005/8/layout/vList5"/>
    <dgm:cxn modelId="{2F70BF9A-10BD-4807-959C-6D3895096270}" type="presOf" srcId="{C1C996C7-5FB9-4191-BC90-88B5DA211B91}" destId="{2C3DA24D-3047-4E9E-B71A-73AE630A30FA}" srcOrd="0" destOrd="0" presId="urn:microsoft.com/office/officeart/2005/8/layout/vList5"/>
    <dgm:cxn modelId="{362DF895-C55E-45D8-891E-D1869C2D5EF0}" type="presOf" srcId="{0BDC6F53-6EF3-4F08-A98B-EBFD73EFFE0E}" destId="{FA41B695-9F06-4516-98F7-19000AAD9300}" srcOrd="0" destOrd="0" presId="urn:microsoft.com/office/officeart/2005/8/layout/vList5"/>
    <dgm:cxn modelId="{EBB25BA3-348B-4A31-BF2C-FF8830AA4673}" type="presOf" srcId="{D0235BB8-C23B-40B8-AB9E-F08F2B947655}" destId="{FA41B695-9F06-4516-98F7-19000AAD9300}" srcOrd="0" destOrd="1" presId="urn:microsoft.com/office/officeart/2005/8/layout/vList5"/>
    <dgm:cxn modelId="{EA85DB60-FD83-4418-A9D1-82AD6EF12AB9}" type="presOf" srcId="{4FB03C68-4749-49DB-B1AB-2A022CF96E3E}" destId="{FA41B695-9F06-4516-98F7-19000AAD9300}" srcOrd="0" destOrd="3" presId="urn:microsoft.com/office/officeart/2005/8/layout/vList5"/>
    <dgm:cxn modelId="{FF1F88D8-DB4B-4056-873B-A56EA4EA2BAB}" srcId="{49E7E378-D3F4-4196-8786-08F6E3AACA75}" destId="{0BDC6F53-6EF3-4F08-A98B-EBFD73EFFE0E}" srcOrd="0" destOrd="0" parTransId="{8E8ACED4-3B8C-46B5-AF02-D66288D0322F}" sibTransId="{00A72B3C-28BF-40A9-A5B2-A1054A439369}"/>
    <dgm:cxn modelId="{B53769D9-D476-4C43-AAD5-DBA50234FC34}" type="presOf" srcId="{49E7E378-D3F4-4196-8786-08F6E3AACA75}" destId="{8BB15609-4C98-49AB-89E2-4D2ADB286E7D}" srcOrd="0" destOrd="0" presId="urn:microsoft.com/office/officeart/2005/8/layout/vList5"/>
    <dgm:cxn modelId="{3A62E39A-51D6-41D8-8CD6-4972409CF6E8}" srcId="{49E7E378-D3F4-4196-8786-08F6E3AACA75}" destId="{D0235BB8-C23B-40B8-AB9E-F08F2B947655}" srcOrd="1" destOrd="0" parTransId="{2D678B9A-B53B-43BF-8718-7D8171D79713}" sibTransId="{E340039C-2806-4962-923E-073AE70ADFF4}"/>
    <dgm:cxn modelId="{A1BA80B9-33B6-44D8-A533-933B0684646E}" srcId="{49E7E378-D3F4-4196-8786-08F6E3AACA75}" destId="{4FB03C68-4749-49DB-B1AB-2A022CF96E3E}" srcOrd="3" destOrd="0" parTransId="{23660B30-F3B3-41BA-89A9-486B480D0371}" sibTransId="{F3C8164E-40B6-4221-A17C-2BCFE281D40E}"/>
    <dgm:cxn modelId="{E132C320-C112-46A2-9DF3-8E38EE02E1C3}" srcId="{4FB03C68-4749-49DB-B1AB-2A022CF96E3E}" destId="{6599A776-BEB5-4B1C-8525-E5D6703B0513}" srcOrd="0" destOrd="0" parTransId="{12267605-415F-45CF-A5BD-830D7FC687FA}" sibTransId="{DA620A21-BF74-49AD-A1FC-33421D179C19}"/>
    <dgm:cxn modelId="{0ADD2BE4-76F4-4D23-A0D8-6FD9E68DDDA1}" srcId="{C1C996C7-5FB9-4191-BC90-88B5DA211B91}" destId="{49E7E378-D3F4-4196-8786-08F6E3AACA75}" srcOrd="0" destOrd="0" parTransId="{66751FE1-AFB9-4B42-A5EF-BDE3BFE0C1C1}" sibTransId="{DBA78AB8-5A36-46A4-963F-A0CF12984C9B}"/>
    <dgm:cxn modelId="{2F8E93D9-8944-4158-A479-D628F8DB6E63}" srcId="{49E7E378-D3F4-4196-8786-08F6E3AACA75}" destId="{367B584C-4E3D-4E59-9265-0125B3AF1586}" srcOrd="2" destOrd="0" parTransId="{18E314B6-E73F-4686-8E21-2E8BADE54699}" sibTransId="{D10371D1-7400-42FD-8BAB-195D963F5530}"/>
    <dgm:cxn modelId="{BD28A851-6F66-4AEB-815C-3FC4BDFDCF12}" type="presParOf" srcId="{2C3DA24D-3047-4E9E-B71A-73AE630A30FA}" destId="{5019CE22-87E5-4B5D-AAEC-61188E0A512E}" srcOrd="0" destOrd="0" presId="urn:microsoft.com/office/officeart/2005/8/layout/vList5"/>
    <dgm:cxn modelId="{6E489B64-0661-4AC6-9F1E-085D15952F40}" type="presParOf" srcId="{5019CE22-87E5-4B5D-AAEC-61188E0A512E}" destId="{8BB15609-4C98-49AB-89E2-4D2ADB286E7D}" srcOrd="0" destOrd="0" presId="urn:microsoft.com/office/officeart/2005/8/layout/vList5"/>
    <dgm:cxn modelId="{9B1D40ED-E4C8-4A96-ABD3-60F94C3855D2}" type="presParOf" srcId="{5019CE22-87E5-4B5D-AAEC-61188E0A512E}" destId="{FA41B695-9F06-4516-98F7-19000AAD9300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F64CDD7-9E99-41F4-9F57-6BBE9E4C1B89}" type="doc">
      <dgm:prSet loTypeId="urn:microsoft.com/office/officeart/2005/8/layout/vList5" loCatId="list" qsTypeId="urn:microsoft.com/office/officeart/2005/8/quickstyle/simple1#6" qsCatId="simple" csTypeId="urn:microsoft.com/office/officeart/2005/8/colors/accent1_2#6" csCatId="accent1" phldr="1"/>
      <dgm:spPr/>
      <dgm:t>
        <a:bodyPr/>
        <a:lstStyle/>
        <a:p>
          <a:endParaRPr lang="cs-CZ"/>
        </a:p>
      </dgm:t>
    </dgm:pt>
    <dgm:pt modelId="{640B61F5-EC23-4B76-A7A7-2FF94FD09B83}">
      <dgm:prSet phldrT="[Text]"/>
      <dgm:spPr/>
      <dgm:t>
        <a:bodyPr/>
        <a:lstStyle/>
        <a:p>
          <a:endParaRPr lang="cs-CZ" sz="1900" dirty="0"/>
        </a:p>
      </dgm:t>
    </dgm:pt>
    <dgm:pt modelId="{DEC7FAA8-6994-4444-A31B-2B3AEE305343}" type="parTrans" cxnId="{E1F5A1C4-2FEC-45D8-8FFF-FC9FFD293307}">
      <dgm:prSet/>
      <dgm:spPr/>
      <dgm:t>
        <a:bodyPr/>
        <a:lstStyle/>
        <a:p>
          <a:endParaRPr lang="cs-CZ"/>
        </a:p>
      </dgm:t>
    </dgm:pt>
    <dgm:pt modelId="{A4B25D2D-5B43-4BDC-A4E2-4C90F75A233F}" type="sibTrans" cxnId="{E1F5A1C4-2FEC-45D8-8FFF-FC9FFD293307}">
      <dgm:prSet/>
      <dgm:spPr/>
      <dgm:t>
        <a:bodyPr/>
        <a:lstStyle/>
        <a:p>
          <a:endParaRPr lang="cs-CZ"/>
        </a:p>
      </dgm:t>
    </dgm:pt>
    <dgm:pt modelId="{C6C20CDF-7E74-4763-B05F-99AF718B431D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cs-CZ" sz="1800" dirty="0"/>
        </a:p>
      </dgm:t>
    </dgm:pt>
    <dgm:pt modelId="{8F41C151-65E4-4A1E-BC91-B5BB915DC2C7}" type="parTrans" cxnId="{2794DADC-E45D-4F4B-BDE6-B21D3C8E8C3B}">
      <dgm:prSet/>
      <dgm:spPr/>
      <dgm:t>
        <a:bodyPr/>
        <a:lstStyle/>
        <a:p>
          <a:endParaRPr lang="cs-CZ"/>
        </a:p>
      </dgm:t>
    </dgm:pt>
    <dgm:pt modelId="{71E35BEC-B3A9-4ED8-9D71-D651731F3286}" type="sibTrans" cxnId="{2794DADC-E45D-4F4B-BDE6-B21D3C8E8C3B}">
      <dgm:prSet/>
      <dgm:spPr/>
      <dgm:t>
        <a:bodyPr/>
        <a:lstStyle/>
        <a:p>
          <a:endParaRPr lang="cs-CZ"/>
        </a:p>
      </dgm:t>
    </dgm:pt>
    <dgm:pt modelId="{E372E11D-1B09-44B7-AFB7-92A453F173EA}">
      <dgm:prSet/>
      <dgm:spPr/>
      <dgm:t>
        <a:bodyPr/>
        <a:lstStyle/>
        <a:p>
          <a:r>
            <a:rPr lang="cs-CZ" dirty="0" smtClean="0"/>
            <a:t>Min. 2x -3x v měsíci (60 – 100g) +  rybí pomazánka nebo polévka </a:t>
          </a:r>
          <a:endParaRPr lang="cs-CZ" dirty="0"/>
        </a:p>
      </dgm:t>
    </dgm:pt>
    <dgm:pt modelId="{E2F62142-C6A7-46A5-8BEF-F0386490EF29}" type="parTrans" cxnId="{CD66C6EF-9882-4125-9D42-F6B902B8A179}">
      <dgm:prSet/>
      <dgm:spPr/>
      <dgm:t>
        <a:bodyPr/>
        <a:lstStyle/>
        <a:p>
          <a:endParaRPr lang="cs-CZ"/>
        </a:p>
      </dgm:t>
    </dgm:pt>
    <dgm:pt modelId="{AECCF443-AB54-4D1C-9C2B-EFA99D1A905C}" type="sibTrans" cxnId="{CD66C6EF-9882-4125-9D42-F6B902B8A179}">
      <dgm:prSet/>
      <dgm:spPr/>
      <dgm:t>
        <a:bodyPr/>
        <a:lstStyle/>
        <a:p>
          <a:endParaRPr lang="cs-CZ"/>
        </a:p>
      </dgm:t>
    </dgm:pt>
    <dgm:pt modelId="{0A08810B-C711-4060-B4AF-65A80185EE7F}">
      <dgm:prSet/>
      <dgm:spPr/>
      <dgm:t>
        <a:bodyPr/>
        <a:lstStyle/>
        <a:p>
          <a:r>
            <a:rPr lang="cs-CZ" smtClean="0"/>
            <a:t>Zařazovat různé druhy ryb – mořské i sladkovodní</a:t>
          </a:r>
          <a:endParaRPr lang="cs-CZ"/>
        </a:p>
      </dgm:t>
    </dgm:pt>
    <dgm:pt modelId="{1A6E5095-025C-4AAE-958F-0A3632FA566A}" type="parTrans" cxnId="{E7171172-11E7-4F58-9A08-1EA5D5100A0B}">
      <dgm:prSet/>
      <dgm:spPr/>
      <dgm:t>
        <a:bodyPr/>
        <a:lstStyle/>
        <a:p>
          <a:endParaRPr lang="cs-CZ"/>
        </a:p>
      </dgm:t>
    </dgm:pt>
    <dgm:pt modelId="{B9DF400D-CCCC-407D-A8E6-96F8E4554E1F}" type="sibTrans" cxnId="{E7171172-11E7-4F58-9A08-1EA5D5100A0B}">
      <dgm:prSet/>
      <dgm:spPr/>
      <dgm:t>
        <a:bodyPr/>
        <a:lstStyle/>
        <a:p>
          <a:endParaRPr lang="cs-CZ"/>
        </a:p>
      </dgm:t>
    </dgm:pt>
    <dgm:pt modelId="{DC005444-CA07-4D44-B0DB-C2DF4B274A46}" type="pres">
      <dgm:prSet presAssocID="{AF64CDD7-9E99-41F4-9F57-6BBE9E4C1B8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1B550056-B586-49D5-A16E-FC8B1C078152}" type="pres">
      <dgm:prSet presAssocID="{C6C20CDF-7E74-4763-B05F-99AF718B431D}" presName="linNode" presStyleCnt="0"/>
      <dgm:spPr/>
    </dgm:pt>
    <dgm:pt modelId="{6D0859BE-9C6C-463B-A610-B092CCDECCB6}" type="pres">
      <dgm:prSet presAssocID="{C6C20CDF-7E74-4763-B05F-99AF718B431D}" presName="parentText" presStyleLbl="node1" presStyleIdx="0" presStyleCnt="1" custScaleX="207419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0BF9D2B8-E760-48A6-825C-C8052FE9CDA6}" type="pres">
      <dgm:prSet presAssocID="{C6C20CDF-7E74-4763-B05F-99AF718B431D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CE3142F-48A4-4106-A7FA-8A97540819A4}" type="presOf" srcId="{AF64CDD7-9E99-41F4-9F57-6BBE9E4C1B89}" destId="{DC005444-CA07-4D44-B0DB-C2DF4B274A46}" srcOrd="0" destOrd="0" presId="urn:microsoft.com/office/officeart/2005/8/layout/vList5"/>
    <dgm:cxn modelId="{D46642F5-9DE7-4295-88B6-C5D67EB228AA}" type="presOf" srcId="{C6C20CDF-7E74-4763-B05F-99AF718B431D}" destId="{6D0859BE-9C6C-463B-A610-B092CCDECCB6}" srcOrd="0" destOrd="0" presId="urn:microsoft.com/office/officeart/2005/8/layout/vList5"/>
    <dgm:cxn modelId="{E1F5A1C4-2FEC-45D8-8FFF-FC9FFD293307}" srcId="{C6C20CDF-7E74-4763-B05F-99AF718B431D}" destId="{640B61F5-EC23-4B76-A7A7-2FF94FD09B83}" srcOrd="0" destOrd="0" parTransId="{DEC7FAA8-6994-4444-A31B-2B3AEE305343}" sibTransId="{A4B25D2D-5B43-4BDC-A4E2-4C90F75A233F}"/>
    <dgm:cxn modelId="{6B4E4FB2-02E4-42AE-BC09-3D1A27DCE5BC}" type="presOf" srcId="{0A08810B-C711-4060-B4AF-65A80185EE7F}" destId="{0BF9D2B8-E760-48A6-825C-C8052FE9CDA6}" srcOrd="0" destOrd="2" presId="urn:microsoft.com/office/officeart/2005/8/layout/vList5"/>
    <dgm:cxn modelId="{207F625D-D80D-4ED6-AA96-7E9C2373F7E6}" type="presOf" srcId="{640B61F5-EC23-4B76-A7A7-2FF94FD09B83}" destId="{0BF9D2B8-E760-48A6-825C-C8052FE9CDA6}" srcOrd="0" destOrd="0" presId="urn:microsoft.com/office/officeart/2005/8/layout/vList5"/>
    <dgm:cxn modelId="{2C4B4F6C-9771-46C9-A300-5494C29BBB62}" type="presOf" srcId="{E372E11D-1B09-44B7-AFB7-92A453F173EA}" destId="{0BF9D2B8-E760-48A6-825C-C8052FE9CDA6}" srcOrd="0" destOrd="1" presId="urn:microsoft.com/office/officeart/2005/8/layout/vList5"/>
    <dgm:cxn modelId="{E7171172-11E7-4F58-9A08-1EA5D5100A0B}" srcId="{C6C20CDF-7E74-4763-B05F-99AF718B431D}" destId="{0A08810B-C711-4060-B4AF-65A80185EE7F}" srcOrd="2" destOrd="0" parTransId="{1A6E5095-025C-4AAE-958F-0A3632FA566A}" sibTransId="{B9DF400D-CCCC-407D-A8E6-96F8E4554E1F}"/>
    <dgm:cxn modelId="{CD66C6EF-9882-4125-9D42-F6B902B8A179}" srcId="{C6C20CDF-7E74-4763-B05F-99AF718B431D}" destId="{E372E11D-1B09-44B7-AFB7-92A453F173EA}" srcOrd="1" destOrd="0" parTransId="{E2F62142-C6A7-46A5-8BEF-F0386490EF29}" sibTransId="{AECCF443-AB54-4D1C-9C2B-EFA99D1A905C}"/>
    <dgm:cxn modelId="{2794DADC-E45D-4F4B-BDE6-B21D3C8E8C3B}" srcId="{AF64CDD7-9E99-41F4-9F57-6BBE9E4C1B89}" destId="{C6C20CDF-7E74-4763-B05F-99AF718B431D}" srcOrd="0" destOrd="0" parTransId="{8F41C151-65E4-4A1E-BC91-B5BB915DC2C7}" sibTransId="{71E35BEC-B3A9-4ED8-9D71-D651731F3286}"/>
    <dgm:cxn modelId="{CFF1F895-439C-433A-8494-D286FF3922B3}" type="presParOf" srcId="{DC005444-CA07-4D44-B0DB-C2DF4B274A46}" destId="{1B550056-B586-49D5-A16E-FC8B1C078152}" srcOrd="0" destOrd="0" presId="urn:microsoft.com/office/officeart/2005/8/layout/vList5"/>
    <dgm:cxn modelId="{B8E11289-C9B1-471A-A804-0AAC6CCF2C49}" type="presParOf" srcId="{1B550056-B586-49D5-A16E-FC8B1C078152}" destId="{6D0859BE-9C6C-463B-A610-B092CCDECCB6}" srcOrd="0" destOrd="0" presId="urn:microsoft.com/office/officeart/2005/8/layout/vList5"/>
    <dgm:cxn modelId="{01BD4D22-75D2-45E5-A0AC-501EFF6D6E56}" type="presParOf" srcId="{1B550056-B586-49D5-A16E-FC8B1C078152}" destId="{0BF9D2B8-E760-48A6-825C-C8052FE9CDA6}" srcOrd="1" destOrd="0" presId="urn:microsoft.com/office/officeart/2005/8/layout/vList5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C5E5AE6-5C12-4E24-915A-64E4DDB59FAB}" type="doc">
      <dgm:prSet loTypeId="urn:microsoft.com/office/officeart/2005/8/layout/vList5" loCatId="list" qsTypeId="urn:microsoft.com/office/officeart/2005/8/quickstyle/simple1#7" qsCatId="simple" csTypeId="urn:microsoft.com/office/officeart/2005/8/colors/accent1_2#7" csCatId="accent1" phldr="1"/>
      <dgm:spPr/>
      <dgm:t>
        <a:bodyPr/>
        <a:lstStyle/>
        <a:p>
          <a:endParaRPr lang="cs-CZ"/>
        </a:p>
      </dgm:t>
    </dgm:pt>
    <dgm:pt modelId="{9B18BCF0-D6BD-41E8-A923-7B72A7058E4F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cs-CZ" dirty="0"/>
        </a:p>
      </dgm:t>
    </dgm:pt>
    <dgm:pt modelId="{FE530C43-1604-4653-B2E8-A7312F7D90C8}" type="parTrans" cxnId="{E18A2B73-7E28-4589-ABDF-C3F078E0FCF7}">
      <dgm:prSet/>
      <dgm:spPr/>
      <dgm:t>
        <a:bodyPr/>
        <a:lstStyle/>
        <a:p>
          <a:endParaRPr lang="cs-CZ"/>
        </a:p>
      </dgm:t>
    </dgm:pt>
    <dgm:pt modelId="{6A63EB58-911D-49D7-AE69-0DF3CC11E181}" type="sibTrans" cxnId="{E18A2B73-7E28-4589-ABDF-C3F078E0FCF7}">
      <dgm:prSet/>
      <dgm:spPr/>
      <dgm:t>
        <a:bodyPr/>
        <a:lstStyle/>
        <a:p>
          <a:endParaRPr lang="cs-CZ"/>
        </a:p>
      </dgm:t>
    </dgm:pt>
    <dgm:pt modelId="{921A58C4-3246-4101-98F5-4DC5FA849F93}">
      <dgm:prSet phldrT="[Text]"/>
      <dgm:spPr/>
      <dgm:t>
        <a:bodyPr/>
        <a:lstStyle/>
        <a:p>
          <a:r>
            <a:rPr lang="cs-CZ" dirty="0" smtClean="0"/>
            <a:t>čisté mléko</a:t>
          </a:r>
          <a:endParaRPr lang="cs-CZ" dirty="0"/>
        </a:p>
      </dgm:t>
    </dgm:pt>
    <dgm:pt modelId="{CDB55083-C559-47F3-8C31-DA9D6E1A2C47}" type="parTrans" cxnId="{5C37AFDB-F60D-4595-A221-C8B34B7A11A4}">
      <dgm:prSet/>
      <dgm:spPr/>
      <dgm:t>
        <a:bodyPr/>
        <a:lstStyle/>
        <a:p>
          <a:endParaRPr lang="cs-CZ"/>
        </a:p>
      </dgm:t>
    </dgm:pt>
    <dgm:pt modelId="{035D132A-B907-40C9-84F7-80F6D2EBA144}" type="sibTrans" cxnId="{5C37AFDB-F60D-4595-A221-C8B34B7A11A4}">
      <dgm:prSet/>
      <dgm:spPr/>
      <dgm:t>
        <a:bodyPr/>
        <a:lstStyle/>
        <a:p>
          <a:endParaRPr lang="cs-CZ"/>
        </a:p>
      </dgm:t>
    </dgm:pt>
    <dgm:pt modelId="{8ED44E46-8CA7-45CD-9466-0043E3BEB0E4}">
      <dgm:prSet/>
      <dgm:spPr/>
      <dgm:t>
        <a:bodyPr/>
        <a:lstStyle/>
        <a:p>
          <a:r>
            <a:rPr lang="cs-CZ" dirty="0" smtClean="0"/>
            <a:t>kaše – krupicové, ovesné, pudinky</a:t>
          </a:r>
          <a:endParaRPr lang="cs-CZ" dirty="0"/>
        </a:p>
      </dgm:t>
    </dgm:pt>
    <dgm:pt modelId="{FF831F7A-C41E-4075-A08A-1BBF8E2E8654}" type="parTrans" cxnId="{44A86B44-213F-4663-A3F4-B74FB33D32A6}">
      <dgm:prSet/>
      <dgm:spPr/>
      <dgm:t>
        <a:bodyPr/>
        <a:lstStyle/>
        <a:p>
          <a:endParaRPr lang="cs-CZ"/>
        </a:p>
      </dgm:t>
    </dgm:pt>
    <dgm:pt modelId="{FEB230BF-81B5-40AD-AB82-B0F624AB3332}" type="sibTrans" cxnId="{44A86B44-213F-4663-A3F4-B74FB33D32A6}">
      <dgm:prSet/>
      <dgm:spPr/>
      <dgm:t>
        <a:bodyPr/>
        <a:lstStyle/>
        <a:p>
          <a:endParaRPr lang="cs-CZ"/>
        </a:p>
      </dgm:t>
    </dgm:pt>
    <dgm:pt modelId="{80ABF7EA-CABA-4CDA-BB4F-C2D6C071AE23}">
      <dgm:prSet/>
      <dgm:spPr/>
      <dgm:t>
        <a:bodyPr/>
        <a:lstStyle/>
        <a:p>
          <a:r>
            <a:rPr lang="cs-CZ" dirty="0" smtClean="0"/>
            <a:t>kysaná mléka, sušená mléka (koeficient) </a:t>
          </a:r>
          <a:endParaRPr lang="cs-CZ" dirty="0"/>
        </a:p>
      </dgm:t>
    </dgm:pt>
    <dgm:pt modelId="{A32DF5DE-AB09-4C7C-82C6-4004E8FA2685}" type="parTrans" cxnId="{E9B1F355-30FE-40A3-8562-1D5099EDCCFD}">
      <dgm:prSet/>
      <dgm:spPr/>
      <dgm:t>
        <a:bodyPr/>
        <a:lstStyle/>
        <a:p>
          <a:endParaRPr lang="cs-CZ"/>
        </a:p>
      </dgm:t>
    </dgm:pt>
    <dgm:pt modelId="{67E0F968-4948-44D7-92A1-5B3794D20B61}" type="sibTrans" cxnId="{E9B1F355-30FE-40A3-8562-1D5099EDCCFD}">
      <dgm:prSet/>
      <dgm:spPr/>
      <dgm:t>
        <a:bodyPr/>
        <a:lstStyle/>
        <a:p>
          <a:endParaRPr lang="cs-CZ"/>
        </a:p>
      </dgm:t>
    </dgm:pt>
    <dgm:pt modelId="{A8E7AB4A-E7C2-4901-AE37-DD8C15BDB171}">
      <dgm:prSet phldrT="[Text]"/>
      <dgm:spPr/>
      <dgm:t>
        <a:bodyPr/>
        <a:lstStyle/>
        <a:p>
          <a:r>
            <a:rPr lang="cs-CZ" dirty="0" smtClean="0"/>
            <a:t>slazené mléko</a:t>
          </a:r>
          <a:endParaRPr lang="cs-CZ" dirty="0"/>
        </a:p>
      </dgm:t>
    </dgm:pt>
    <dgm:pt modelId="{9AFC92D7-0A47-47F0-9DB6-0BDF2F2EEF1F}" type="parTrans" cxnId="{0837672F-4C4A-4FB3-9948-45F7F456464E}">
      <dgm:prSet/>
      <dgm:spPr/>
    </dgm:pt>
    <dgm:pt modelId="{BC09B892-3DCF-48D1-B757-E4303221A413}" type="sibTrans" cxnId="{0837672F-4C4A-4FB3-9948-45F7F456464E}">
      <dgm:prSet/>
      <dgm:spPr/>
    </dgm:pt>
    <dgm:pt modelId="{086CAD88-A8AC-462C-B980-FB2895D3EE89}" type="pres">
      <dgm:prSet presAssocID="{6C5E5AE6-5C12-4E24-915A-64E4DDB59FAB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BAD4B9C-D687-4D9E-AAA1-AADD91C8E305}" type="pres">
      <dgm:prSet presAssocID="{9B18BCF0-D6BD-41E8-A923-7B72A7058E4F}" presName="linNode" presStyleCnt="0"/>
      <dgm:spPr/>
    </dgm:pt>
    <dgm:pt modelId="{6593B95A-9381-4E83-920D-D706C3AA2F0B}" type="pres">
      <dgm:prSet presAssocID="{9B18BCF0-D6BD-41E8-A923-7B72A7058E4F}" presName="parentText" presStyleLbl="node1" presStyleIdx="0" presStyleCnt="1" custScaleX="23927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DD065931-6BAF-431C-A1C7-1723F043B618}" type="pres">
      <dgm:prSet presAssocID="{9B18BCF0-D6BD-41E8-A923-7B72A7058E4F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0C0B2F44-5969-40E9-95F2-DD345CF763AD}" type="presOf" srcId="{8ED44E46-8CA7-45CD-9466-0043E3BEB0E4}" destId="{DD065931-6BAF-431C-A1C7-1723F043B618}" srcOrd="0" destOrd="2" presId="urn:microsoft.com/office/officeart/2005/8/layout/vList5"/>
    <dgm:cxn modelId="{9E5D1275-B9FE-4FD0-8844-C1EEBEB88EDE}" type="presOf" srcId="{9B18BCF0-D6BD-41E8-A923-7B72A7058E4F}" destId="{6593B95A-9381-4E83-920D-D706C3AA2F0B}" srcOrd="0" destOrd="0" presId="urn:microsoft.com/office/officeart/2005/8/layout/vList5"/>
    <dgm:cxn modelId="{5C37AFDB-F60D-4595-A221-C8B34B7A11A4}" srcId="{9B18BCF0-D6BD-41E8-A923-7B72A7058E4F}" destId="{921A58C4-3246-4101-98F5-4DC5FA849F93}" srcOrd="0" destOrd="0" parTransId="{CDB55083-C559-47F3-8C31-DA9D6E1A2C47}" sibTransId="{035D132A-B907-40C9-84F7-80F6D2EBA144}"/>
    <dgm:cxn modelId="{E9B1F355-30FE-40A3-8562-1D5099EDCCFD}" srcId="{9B18BCF0-D6BD-41E8-A923-7B72A7058E4F}" destId="{80ABF7EA-CABA-4CDA-BB4F-C2D6C071AE23}" srcOrd="3" destOrd="0" parTransId="{A32DF5DE-AB09-4C7C-82C6-4004E8FA2685}" sibTransId="{67E0F968-4948-44D7-92A1-5B3794D20B61}"/>
    <dgm:cxn modelId="{A9296143-54CB-470A-B0EC-141CF4F05758}" type="presOf" srcId="{6C5E5AE6-5C12-4E24-915A-64E4DDB59FAB}" destId="{086CAD88-A8AC-462C-B980-FB2895D3EE89}" srcOrd="0" destOrd="0" presId="urn:microsoft.com/office/officeart/2005/8/layout/vList5"/>
    <dgm:cxn modelId="{44A86B44-213F-4663-A3F4-B74FB33D32A6}" srcId="{9B18BCF0-D6BD-41E8-A923-7B72A7058E4F}" destId="{8ED44E46-8CA7-45CD-9466-0043E3BEB0E4}" srcOrd="2" destOrd="0" parTransId="{FF831F7A-C41E-4075-A08A-1BBF8E2E8654}" sibTransId="{FEB230BF-81B5-40AD-AB82-B0F624AB3332}"/>
    <dgm:cxn modelId="{E18A2B73-7E28-4589-ABDF-C3F078E0FCF7}" srcId="{6C5E5AE6-5C12-4E24-915A-64E4DDB59FAB}" destId="{9B18BCF0-D6BD-41E8-A923-7B72A7058E4F}" srcOrd="0" destOrd="0" parTransId="{FE530C43-1604-4653-B2E8-A7312F7D90C8}" sibTransId="{6A63EB58-911D-49D7-AE69-0DF3CC11E181}"/>
    <dgm:cxn modelId="{35DEA3E4-05CA-432F-A54A-D50E4876E215}" type="presOf" srcId="{921A58C4-3246-4101-98F5-4DC5FA849F93}" destId="{DD065931-6BAF-431C-A1C7-1723F043B618}" srcOrd="0" destOrd="0" presId="urn:microsoft.com/office/officeart/2005/8/layout/vList5"/>
    <dgm:cxn modelId="{0837672F-4C4A-4FB3-9948-45F7F456464E}" srcId="{9B18BCF0-D6BD-41E8-A923-7B72A7058E4F}" destId="{A8E7AB4A-E7C2-4901-AE37-DD8C15BDB171}" srcOrd="1" destOrd="0" parTransId="{9AFC92D7-0A47-47F0-9DB6-0BDF2F2EEF1F}" sibTransId="{BC09B892-3DCF-48D1-B757-E4303221A413}"/>
    <dgm:cxn modelId="{ED4A03EC-0110-4597-AA30-505AC0952397}" type="presOf" srcId="{80ABF7EA-CABA-4CDA-BB4F-C2D6C071AE23}" destId="{DD065931-6BAF-431C-A1C7-1723F043B618}" srcOrd="0" destOrd="3" presId="urn:microsoft.com/office/officeart/2005/8/layout/vList5"/>
    <dgm:cxn modelId="{A9BEDA5C-8617-42A9-AB28-4056EB2F51BE}" type="presOf" srcId="{A8E7AB4A-E7C2-4901-AE37-DD8C15BDB171}" destId="{DD065931-6BAF-431C-A1C7-1723F043B618}" srcOrd="0" destOrd="1" presId="urn:microsoft.com/office/officeart/2005/8/layout/vList5"/>
    <dgm:cxn modelId="{EB71B8F7-1FEC-48CB-8A37-62F644A7C10C}" type="presParOf" srcId="{086CAD88-A8AC-462C-B980-FB2895D3EE89}" destId="{7BAD4B9C-D687-4D9E-AAA1-AADD91C8E305}" srcOrd="0" destOrd="0" presId="urn:microsoft.com/office/officeart/2005/8/layout/vList5"/>
    <dgm:cxn modelId="{ECB7A6AB-54C7-4413-B0BB-C1FC316EDD14}" type="presParOf" srcId="{7BAD4B9C-D687-4D9E-AAA1-AADD91C8E305}" destId="{6593B95A-9381-4E83-920D-D706C3AA2F0B}" srcOrd="0" destOrd="0" presId="urn:microsoft.com/office/officeart/2005/8/layout/vList5"/>
    <dgm:cxn modelId="{4D1878F1-E6F6-4AB7-AB62-CE151A3EBB9E}" type="presParOf" srcId="{7BAD4B9C-D687-4D9E-AAA1-AADD91C8E305}" destId="{DD065931-6BAF-431C-A1C7-1723F043B61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E1C8B07-BDB8-45CE-A696-FB310D8081FE}" type="doc">
      <dgm:prSet loTypeId="urn:microsoft.com/office/officeart/2005/8/layout/vList5" loCatId="list" qsTypeId="urn:microsoft.com/office/officeart/2005/8/quickstyle/simple1#8" qsCatId="simple" csTypeId="urn:microsoft.com/office/officeart/2005/8/colors/accent1_2#8" csCatId="accent1" phldr="1"/>
      <dgm:spPr/>
      <dgm:t>
        <a:bodyPr/>
        <a:lstStyle/>
        <a:p>
          <a:endParaRPr lang="cs-CZ"/>
        </a:p>
      </dgm:t>
    </dgm:pt>
    <dgm:pt modelId="{769F66B5-1F96-4F53-A21C-9A83A3ABF7D7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cs-CZ" dirty="0"/>
        </a:p>
      </dgm:t>
    </dgm:pt>
    <dgm:pt modelId="{FB2F9CF6-6216-44C2-862C-7CE468115A97}" type="parTrans" cxnId="{137B07EA-BDFE-46CA-B80B-277DD8144C5C}">
      <dgm:prSet/>
      <dgm:spPr/>
      <dgm:t>
        <a:bodyPr/>
        <a:lstStyle/>
        <a:p>
          <a:endParaRPr lang="cs-CZ"/>
        </a:p>
      </dgm:t>
    </dgm:pt>
    <dgm:pt modelId="{C8A0C3E9-A3CB-4030-94E5-3422D59B3E4A}" type="sibTrans" cxnId="{137B07EA-BDFE-46CA-B80B-277DD8144C5C}">
      <dgm:prSet/>
      <dgm:spPr/>
      <dgm:t>
        <a:bodyPr/>
        <a:lstStyle/>
        <a:p>
          <a:endParaRPr lang="cs-CZ"/>
        </a:p>
      </dgm:t>
    </dgm:pt>
    <dgm:pt modelId="{D2DB46C9-3254-48A7-B33B-365D00B478DA}">
      <dgm:prSet phldrT="[Text]"/>
      <dgm:spPr/>
      <dgm:t>
        <a:bodyPr/>
        <a:lstStyle/>
        <a:p>
          <a:r>
            <a:rPr lang="cs-CZ" dirty="0" smtClean="0"/>
            <a:t>sýrové a tvarohové pomazánky, jogurty, šlehané tvarohy,, tvarohové knedlíčky ….</a:t>
          </a:r>
          <a:endParaRPr lang="cs-CZ" dirty="0"/>
        </a:p>
      </dgm:t>
    </dgm:pt>
    <dgm:pt modelId="{742BDB12-86A0-45B2-ABA3-854D8F526D7D}" type="parTrans" cxnId="{3A6528CB-FFBE-46D0-B560-8E0C7EB25A03}">
      <dgm:prSet/>
      <dgm:spPr/>
      <dgm:t>
        <a:bodyPr/>
        <a:lstStyle/>
        <a:p>
          <a:endParaRPr lang="cs-CZ"/>
        </a:p>
      </dgm:t>
    </dgm:pt>
    <dgm:pt modelId="{F57AF227-5BA8-440A-B3D8-3315F0A0342E}" type="sibTrans" cxnId="{3A6528CB-FFBE-46D0-B560-8E0C7EB25A03}">
      <dgm:prSet/>
      <dgm:spPr/>
      <dgm:t>
        <a:bodyPr/>
        <a:lstStyle/>
        <a:p>
          <a:endParaRPr lang="cs-CZ"/>
        </a:p>
      </dgm:t>
    </dgm:pt>
    <dgm:pt modelId="{57E280D5-23C2-44C3-B83B-A0CB83439839}">
      <dgm:prSet/>
      <dgm:spPr/>
      <dgm:t>
        <a:bodyPr/>
        <a:lstStyle/>
        <a:p>
          <a:endParaRPr lang="cs-CZ" dirty="0"/>
        </a:p>
      </dgm:t>
    </dgm:pt>
    <dgm:pt modelId="{4C754ECA-9144-4996-B5BF-84C4BFCE554C}" type="parTrans" cxnId="{637FFA7E-4E3C-427F-8AE0-156B5C54884D}">
      <dgm:prSet/>
      <dgm:spPr/>
      <dgm:t>
        <a:bodyPr/>
        <a:lstStyle/>
        <a:p>
          <a:endParaRPr lang="cs-CZ"/>
        </a:p>
      </dgm:t>
    </dgm:pt>
    <dgm:pt modelId="{471AEB68-42D5-4A1D-9665-8032BC2BB492}" type="sibTrans" cxnId="{637FFA7E-4E3C-427F-8AE0-156B5C54884D}">
      <dgm:prSet/>
      <dgm:spPr/>
      <dgm:t>
        <a:bodyPr/>
        <a:lstStyle/>
        <a:p>
          <a:endParaRPr lang="cs-CZ"/>
        </a:p>
      </dgm:t>
    </dgm:pt>
    <dgm:pt modelId="{81895C32-CFED-4AD8-B2D2-FFC79F962164}">
      <dgm:prSet phldrT="[Text]"/>
      <dgm:spPr/>
      <dgm:t>
        <a:bodyPr/>
        <a:lstStyle/>
        <a:p>
          <a:r>
            <a:rPr lang="cs-CZ" dirty="0" smtClean="0"/>
            <a:t>sypání hotových jídel sýrem</a:t>
          </a:r>
          <a:endParaRPr lang="cs-CZ" dirty="0"/>
        </a:p>
      </dgm:t>
    </dgm:pt>
    <dgm:pt modelId="{F1117F2C-6D9A-4B67-8C2B-BE8EC3BA24C7}" type="parTrans" cxnId="{28028101-5532-4995-BFAB-76C2993BB143}">
      <dgm:prSet/>
      <dgm:spPr/>
    </dgm:pt>
    <dgm:pt modelId="{26CEA605-8691-45D9-89BE-F8814AE70CA0}" type="sibTrans" cxnId="{28028101-5532-4995-BFAB-76C2993BB143}">
      <dgm:prSet/>
      <dgm:spPr/>
    </dgm:pt>
    <dgm:pt modelId="{7B5ECA30-C2E5-47D4-A044-4F5378ECB5AE}" type="pres">
      <dgm:prSet presAssocID="{8E1C8B07-BDB8-45CE-A696-FB310D8081FE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49EEDADD-1CEF-44CE-8B46-A9709FDA8672}" type="pres">
      <dgm:prSet presAssocID="{769F66B5-1F96-4F53-A21C-9A83A3ABF7D7}" presName="linNode" presStyleCnt="0"/>
      <dgm:spPr/>
    </dgm:pt>
    <dgm:pt modelId="{8CE4ECD1-5305-429E-83AA-A2115DB9B337}" type="pres">
      <dgm:prSet presAssocID="{769F66B5-1F96-4F53-A21C-9A83A3ABF7D7}" presName="parentText" presStyleLbl="node1" presStyleIdx="0" presStyleCnt="1" custScaleX="277197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B7E8571-0DF8-4BFB-86D7-20F15B94E7EB}" type="pres">
      <dgm:prSet presAssocID="{769F66B5-1F96-4F53-A21C-9A83A3ABF7D7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637FFA7E-4E3C-427F-8AE0-156B5C54884D}" srcId="{769F66B5-1F96-4F53-A21C-9A83A3ABF7D7}" destId="{57E280D5-23C2-44C3-B83B-A0CB83439839}" srcOrd="2" destOrd="0" parTransId="{4C754ECA-9144-4996-B5BF-84C4BFCE554C}" sibTransId="{471AEB68-42D5-4A1D-9665-8032BC2BB492}"/>
    <dgm:cxn modelId="{137B07EA-BDFE-46CA-B80B-277DD8144C5C}" srcId="{8E1C8B07-BDB8-45CE-A696-FB310D8081FE}" destId="{769F66B5-1F96-4F53-A21C-9A83A3ABF7D7}" srcOrd="0" destOrd="0" parTransId="{FB2F9CF6-6216-44C2-862C-7CE468115A97}" sibTransId="{C8A0C3E9-A3CB-4030-94E5-3422D59B3E4A}"/>
    <dgm:cxn modelId="{28028101-5532-4995-BFAB-76C2993BB143}" srcId="{769F66B5-1F96-4F53-A21C-9A83A3ABF7D7}" destId="{81895C32-CFED-4AD8-B2D2-FFC79F962164}" srcOrd="1" destOrd="0" parTransId="{F1117F2C-6D9A-4B67-8C2B-BE8EC3BA24C7}" sibTransId="{26CEA605-8691-45D9-89BE-F8814AE70CA0}"/>
    <dgm:cxn modelId="{2379AE14-4FAC-4CE8-ACA2-6AE8D42D55EB}" type="presOf" srcId="{D2DB46C9-3254-48A7-B33B-365D00B478DA}" destId="{CB7E8571-0DF8-4BFB-86D7-20F15B94E7EB}" srcOrd="0" destOrd="0" presId="urn:microsoft.com/office/officeart/2005/8/layout/vList5"/>
    <dgm:cxn modelId="{3A6528CB-FFBE-46D0-B560-8E0C7EB25A03}" srcId="{769F66B5-1F96-4F53-A21C-9A83A3ABF7D7}" destId="{D2DB46C9-3254-48A7-B33B-365D00B478DA}" srcOrd="0" destOrd="0" parTransId="{742BDB12-86A0-45B2-ABA3-854D8F526D7D}" sibTransId="{F57AF227-5BA8-440A-B3D8-3315F0A0342E}"/>
    <dgm:cxn modelId="{8D7ED67A-A706-4B81-AC1E-CC883C0453A6}" type="presOf" srcId="{8E1C8B07-BDB8-45CE-A696-FB310D8081FE}" destId="{7B5ECA30-C2E5-47D4-A044-4F5378ECB5AE}" srcOrd="0" destOrd="0" presId="urn:microsoft.com/office/officeart/2005/8/layout/vList5"/>
    <dgm:cxn modelId="{32CE82E6-0F53-4799-806D-497E5B7686A0}" type="presOf" srcId="{81895C32-CFED-4AD8-B2D2-FFC79F962164}" destId="{CB7E8571-0DF8-4BFB-86D7-20F15B94E7EB}" srcOrd="0" destOrd="1" presId="urn:microsoft.com/office/officeart/2005/8/layout/vList5"/>
    <dgm:cxn modelId="{CDBA5C03-A44A-475C-9123-D5234D5CE066}" type="presOf" srcId="{57E280D5-23C2-44C3-B83B-A0CB83439839}" destId="{CB7E8571-0DF8-4BFB-86D7-20F15B94E7EB}" srcOrd="0" destOrd="2" presId="urn:microsoft.com/office/officeart/2005/8/layout/vList5"/>
    <dgm:cxn modelId="{ABC01C0A-660C-455F-BE19-B1D091019D58}" type="presOf" srcId="{769F66B5-1F96-4F53-A21C-9A83A3ABF7D7}" destId="{8CE4ECD1-5305-429E-83AA-A2115DB9B337}" srcOrd="0" destOrd="0" presId="urn:microsoft.com/office/officeart/2005/8/layout/vList5"/>
    <dgm:cxn modelId="{85B42034-4E69-4024-A82A-2A8A2EBEC026}" type="presParOf" srcId="{7B5ECA30-C2E5-47D4-A044-4F5378ECB5AE}" destId="{49EEDADD-1CEF-44CE-8B46-A9709FDA8672}" srcOrd="0" destOrd="0" presId="urn:microsoft.com/office/officeart/2005/8/layout/vList5"/>
    <dgm:cxn modelId="{32E03E0B-82C7-485F-B44E-D6D0B6358B2F}" type="presParOf" srcId="{49EEDADD-1CEF-44CE-8B46-A9709FDA8672}" destId="{8CE4ECD1-5305-429E-83AA-A2115DB9B337}" srcOrd="0" destOrd="0" presId="urn:microsoft.com/office/officeart/2005/8/layout/vList5"/>
    <dgm:cxn modelId="{DB06C695-D0DB-487B-B3DB-2246D82217D5}" type="presParOf" srcId="{49EEDADD-1CEF-44CE-8B46-A9709FDA8672}" destId="{CB7E8571-0DF8-4BFB-86D7-20F15B94E7EB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FA15755-1EB1-434D-8776-F6F56441DE01}" type="doc">
      <dgm:prSet loTypeId="urn:microsoft.com/office/officeart/2005/8/layout/vList5" loCatId="list" qsTypeId="urn:microsoft.com/office/officeart/2005/8/quickstyle/simple1#9" qsCatId="simple" csTypeId="urn:microsoft.com/office/officeart/2005/8/colors/accent1_2#9" csCatId="accent1" phldr="1"/>
      <dgm:spPr/>
      <dgm:t>
        <a:bodyPr/>
        <a:lstStyle/>
        <a:p>
          <a:endParaRPr lang="cs-CZ"/>
        </a:p>
      </dgm:t>
    </dgm:pt>
    <dgm:pt modelId="{7B09A2FC-E686-46B8-835C-CC558913D1E8}">
      <dgm:prSet phldrT="[Text]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endParaRPr lang="cs-CZ" dirty="0"/>
        </a:p>
      </dgm:t>
    </dgm:pt>
    <dgm:pt modelId="{CDC39E32-A402-409C-8C9F-173B6E745FD7}" type="sibTrans" cxnId="{F749045C-C397-40A3-9292-62D390217EEC}">
      <dgm:prSet/>
      <dgm:spPr/>
      <dgm:t>
        <a:bodyPr/>
        <a:lstStyle/>
        <a:p>
          <a:endParaRPr lang="cs-CZ"/>
        </a:p>
      </dgm:t>
    </dgm:pt>
    <dgm:pt modelId="{D8E55D5E-D38A-49A3-B5BB-2714D3DA45F2}" type="parTrans" cxnId="{F749045C-C397-40A3-9292-62D390217EEC}">
      <dgm:prSet/>
      <dgm:spPr/>
      <dgm:t>
        <a:bodyPr/>
        <a:lstStyle/>
        <a:p>
          <a:endParaRPr lang="cs-CZ"/>
        </a:p>
      </dgm:t>
    </dgm:pt>
    <dgm:pt modelId="{142F78F5-619E-466C-8142-49266F5D21A4}">
      <dgm:prSet/>
      <dgm:spPr>
        <a:ln>
          <a:noFill/>
        </a:ln>
      </dgm:spPr>
      <dgm:t>
        <a:bodyPr/>
        <a:lstStyle/>
        <a:p>
          <a:endParaRPr lang="cs-CZ" dirty="0"/>
        </a:p>
      </dgm:t>
    </dgm:pt>
    <dgm:pt modelId="{9376962E-8ADC-4E9D-A45F-BBF82626360F}" type="sibTrans" cxnId="{D97D2221-05D1-4C8D-9181-5D579E9F1394}">
      <dgm:prSet/>
      <dgm:spPr/>
      <dgm:t>
        <a:bodyPr/>
        <a:lstStyle/>
        <a:p>
          <a:endParaRPr lang="cs-CZ"/>
        </a:p>
      </dgm:t>
    </dgm:pt>
    <dgm:pt modelId="{84455171-D78D-4D53-9EA8-78D4BABD1BEB}" type="parTrans" cxnId="{D97D2221-05D1-4C8D-9181-5D579E9F1394}">
      <dgm:prSet/>
      <dgm:spPr/>
      <dgm:t>
        <a:bodyPr/>
        <a:lstStyle/>
        <a:p>
          <a:endParaRPr lang="cs-CZ"/>
        </a:p>
      </dgm:t>
    </dgm:pt>
    <dgm:pt modelId="{66FFDFBB-9026-4CAC-94B3-C12CAB5C9476}">
      <dgm:prSet/>
      <dgm:spPr>
        <a:ln>
          <a:noFill/>
        </a:ln>
      </dgm:spPr>
      <dgm:t>
        <a:bodyPr/>
        <a:lstStyle/>
        <a:p>
          <a:r>
            <a:rPr lang="cs-CZ" dirty="0" smtClean="0"/>
            <a:t>smetana  31%</a:t>
          </a:r>
          <a:endParaRPr lang="cs-CZ" dirty="0"/>
        </a:p>
      </dgm:t>
    </dgm:pt>
    <dgm:pt modelId="{6DE4FBD6-4538-4CD5-A493-8AEC62C7FF76}">
      <dgm:prSet phldrT="[Text]"/>
      <dgm:spPr>
        <a:ln>
          <a:noFill/>
        </a:ln>
      </dgm:spPr>
      <dgm:t>
        <a:bodyPr/>
        <a:lstStyle/>
        <a:p>
          <a:r>
            <a:rPr lang="cs-CZ" dirty="0" smtClean="0"/>
            <a:t>tuky rostlinné i živočišné (1:1)</a:t>
          </a:r>
          <a:endParaRPr lang="cs-CZ" dirty="0"/>
        </a:p>
      </dgm:t>
    </dgm:pt>
    <dgm:pt modelId="{EACA4FA6-C788-431B-8E6D-91E659E30CE7}" type="sibTrans" cxnId="{FCA7846D-269A-430A-B81B-01C01ACFDD9D}">
      <dgm:prSet/>
      <dgm:spPr/>
      <dgm:t>
        <a:bodyPr/>
        <a:lstStyle/>
        <a:p>
          <a:endParaRPr lang="cs-CZ"/>
        </a:p>
      </dgm:t>
    </dgm:pt>
    <dgm:pt modelId="{1FFFA91E-9907-4BB3-9BAE-1B489800379A}" type="parTrans" cxnId="{FCA7846D-269A-430A-B81B-01C01ACFDD9D}">
      <dgm:prSet/>
      <dgm:spPr/>
      <dgm:t>
        <a:bodyPr/>
        <a:lstStyle/>
        <a:p>
          <a:endParaRPr lang="cs-CZ"/>
        </a:p>
      </dgm:t>
    </dgm:pt>
    <dgm:pt modelId="{6DF936C1-7D43-4E24-93A1-6AED3A10A210}" type="sibTrans" cxnId="{7EAEF20C-3CF5-42C1-947D-5227DB85C156}">
      <dgm:prSet/>
      <dgm:spPr/>
      <dgm:t>
        <a:bodyPr/>
        <a:lstStyle/>
        <a:p>
          <a:endParaRPr lang="cs-CZ"/>
        </a:p>
      </dgm:t>
    </dgm:pt>
    <dgm:pt modelId="{9A551902-5735-433C-AC6A-12A85F8F594A}" type="parTrans" cxnId="{7EAEF20C-3CF5-42C1-947D-5227DB85C156}">
      <dgm:prSet/>
      <dgm:spPr/>
      <dgm:t>
        <a:bodyPr/>
        <a:lstStyle/>
        <a:p>
          <a:endParaRPr lang="cs-CZ"/>
        </a:p>
      </dgm:t>
    </dgm:pt>
    <dgm:pt modelId="{A18F5A25-B9A8-4EC1-BB51-78D94152BA98}">
      <dgm:prSet phldrT="[Text]"/>
      <dgm:spPr>
        <a:ln>
          <a:noFill/>
        </a:ln>
      </dgm:spPr>
      <dgm:t>
        <a:bodyPr/>
        <a:lstStyle/>
        <a:p>
          <a:r>
            <a:rPr lang="cs-CZ" dirty="0" smtClean="0"/>
            <a:t>ztužené tuky i oleje </a:t>
          </a:r>
          <a:endParaRPr lang="cs-CZ" dirty="0"/>
        </a:p>
      </dgm:t>
    </dgm:pt>
    <dgm:pt modelId="{A2FD9F7C-4AE5-4BA5-938F-D57A1B843E9B}" type="parTrans" cxnId="{91239337-C62C-42EE-B86F-1C0EBABA7BDC}">
      <dgm:prSet/>
      <dgm:spPr/>
      <dgm:t>
        <a:bodyPr/>
        <a:lstStyle/>
        <a:p>
          <a:endParaRPr lang="cs-CZ"/>
        </a:p>
      </dgm:t>
    </dgm:pt>
    <dgm:pt modelId="{0DF82CB8-39D7-40AD-9BE1-F094E940C6ED}" type="sibTrans" cxnId="{91239337-C62C-42EE-B86F-1C0EBABA7BDC}">
      <dgm:prSet/>
      <dgm:spPr/>
      <dgm:t>
        <a:bodyPr/>
        <a:lstStyle/>
        <a:p>
          <a:endParaRPr lang="cs-CZ"/>
        </a:p>
      </dgm:t>
    </dgm:pt>
    <dgm:pt modelId="{EDDC52A6-9F37-4F05-B073-7A03528EE087}">
      <dgm:prSet/>
      <dgm:spPr>
        <a:ln>
          <a:noFill/>
        </a:ln>
      </dgm:spPr>
      <dgm:t>
        <a:bodyPr/>
        <a:lstStyle/>
        <a:p>
          <a:r>
            <a:rPr lang="cs-CZ" dirty="0" smtClean="0"/>
            <a:t>Rozdílné plnění v MŠ a ZŠ</a:t>
          </a:r>
          <a:endParaRPr lang="cs-CZ" dirty="0"/>
        </a:p>
      </dgm:t>
    </dgm:pt>
    <dgm:pt modelId="{110819E2-054E-4881-A594-71702EB879D1}" type="parTrans" cxnId="{510E8A61-8B56-4039-9666-4BC1BAFF5988}">
      <dgm:prSet/>
      <dgm:spPr/>
      <dgm:t>
        <a:bodyPr/>
        <a:lstStyle/>
        <a:p>
          <a:endParaRPr lang="cs-CZ"/>
        </a:p>
      </dgm:t>
    </dgm:pt>
    <dgm:pt modelId="{3E2C7310-ECCC-463A-A7A8-B8962ACC46D5}" type="sibTrans" cxnId="{510E8A61-8B56-4039-9666-4BC1BAFF5988}">
      <dgm:prSet/>
      <dgm:spPr/>
      <dgm:t>
        <a:bodyPr/>
        <a:lstStyle/>
        <a:p>
          <a:endParaRPr lang="cs-CZ"/>
        </a:p>
      </dgm:t>
    </dgm:pt>
    <dgm:pt modelId="{837DC487-648B-4636-9E2A-D942E96BEEFE}">
      <dgm:prSet/>
      <dgm:spPr/>
      <dgm:t>
        <a:bodyPr/>
        <a:lstStyle/>
        <a:p>
          <a:r>
            <a:rPr lang="cs-CZ" dirty="0" smtClean="0"/>
            <a:t>Rozdílné plnění v MŠ a ZŠ</a:t>
          </a:r>
          <a:endParaRPr lang="cs-CZ" dirty="0"/>
        </a:p>
      </dgm:t>
    </dgm:pt>
    <dgm:pt modelId="{A62BD668-84AE-4BB1-A808-19D59C5FDC64}" type="parTrans" cxnId="{43E6996D-7ECE-4483-BD43-92E20A9CDFA7}">
      <dgm:prSet/>
      <dgm:spPr/>
      <dgm:t>
        <a:bodyPr/>
        <a:lstStyle/>
        <a:p>
          <a:endParaRPr lang="cs-CZ"/>
        </a:p>
      </dgm:t>
    </dgm:pt>
    <dgm:pt modelId="{12174C86-D65B-4D9B-8A83-B2584E983881}" type="sibTrans" cxnId="{43E6996D-7ECE-4483-BD43-92E20A9CDFA7}">
      <dgm:prSet/>
      <dgm:spPr/>
      <dgm:t>
        <a:bodyPr/>
        <a:lstStyle/>
        <a:p>
          <a:endParaRPr lang="cs-CZ"/>
        </a:p>
      </dgm:t>
    </dgm:pt>
    <dgm:pt modelId="{C2F7F9EC-D179-4EE0-8BF0-34D0486F7591}">
      <dgm:prSet/>
      <dgm:spPr/>
      <dgm:t>
        <a:bodyPr/>
        <a:lstStyle/>
        <a:p>
          <a:r>
            <a:rPr lang="cs-CZ" dirty="0" smtClean="0"/>
            <a:t>! maštění příloh </a:t>
          </a:r>
          <a:endParaRPr lang="cs-CZ" dirty="0"/>
        </a:p>
      </dgm:t>
    </dgm:pt>
    <dgm:pt modelId="{B07105A7-2F61-466D-8893-669FF3183A26}" type="parTrans" cxnId="{0650D3AF-FA8B-4091-818F-2B1058FF0AAD}">
      <dgm:prSet/>
      <dgm:spPr/>
      <dgm:t>
        <a:bodyPr/>
        <a:lstStyle/>
        <a:p>
          <a:endParaRPr lang="cs-CZ"/>
        </a:p>
      </dgm:t>
    </dgm:pt>
    <dgm:pt modelId="{62D95E11-300B-470E-940D-CC9C04885D96}" type="sibTrans" cxnId="{0650D3AF-FA8B-4091-818F-2B1058FF0AAD}">
      <dgm:prSet/>
      <dgm:spPr/>
      <dgm:t>
        <a:bodyPr/>
        <a:lstStyle/>
        <a:p>
          <a:endParaRPr lang="cs-CZ"/>
        </a:p>
      </dgm:t>
    </dgm:pt>
    <dgm:pt modelId="{A4E39953-E7AD-46EE-B277-E2D063A0B7C8}">
      <dgm:prSet/>
      <dgm:spPr/>
      <dgm:t>
        <a:bodyPr/>
        <a:lstStyle/>
        <a:p>
          <a:r>
            <a:rPr lang="cs-CZ" dirty="0" smtClean="0"/>
            <a:t>! pečení moučníků</a:t>
          </a:r>
          <a:endParaRPr lang="cs-CZ" dirty="0"/>
        </a:p>
      </dgm:t>
    </dgm:pt>
    <dgm:pt modelId="{329F41A2-6D84-4E25-A4DA-AE8BD819088F}" type="parTrans" cxnId="{DEC57FFB-460C-4B0F-B9CE-78D03813D76A}">
      <dgm:prSet/>
      <dgm:spPr/>
      <dgm:t>
        <a:bodyPr/>
        <a:lstStyle/>
        <a:p>
          <a:endParaRPr lang="cs-CZ"/>
        </a:p>
      </dgm:t>
    </dgm:pt>
    <dgm:pt modelId="{2EF1A4BC-62D9-4D57-B38F-C2F81D8470FA}" type="sibTrans" cxnId="{DEC57FFB-460C-4B0F-B9CE-78D03813D76A}">
      <dgm:prSet/>
      <dgm:spPr/>
      <dgm:t>
        <a:bodyPr/>
        <a:lstStyle/>
        <a:p>
          <a:endParaRPr lang="cs-CZ"/>
        </a:p>
      </dgm:t>
    </dgm:pt>
    <dgm:pt modelId="{C0371C4C-2BAE-4261-B0C9-831FA0F666D2}">
      <dgm:prSet/>
      <dgm:spPr/>
      <dgm:t>
        <a:bodyPr/>
        <a:lstStyle/>
        <a:p>
          <a:endParaRPr lang="cs-CZ" dirty="0"/>
        </a:p>
      </dgm:t>
    </dgm:pt>
    <dgm:pt modelId="{8EF3622F-7AA3-4EDF-9EFD-A2286D5175A2}" type="parTrans" cxnId="{160F0CC2-5F79-403B-98EE-07E75AF16D28}">
      <dgm:prSet/>
      <dgm:spPr/>
      <dgm:t>
        <a:bodyPr/>
        <a:lstStyle/>
        <a:p>
          <a:endParaRPr lang="cs-CZ"/>
        </a:p>
      </dgm:t>
    </dgm:pt>
    <dgm:pt modelId="{ED91DD7A-B04A-4FDD-A0BA-053B0F580C1D}" type="sibTrans" cxnId="{160F0CC2-5F79-403B-98EE-07E75AF16D28}">
      <dgm:prSet/>
      <dgm:spPr/>
      <dgm:t>
        <a:bodyPr/>
        <a:lstStyle/>
        <a:p>
          <a:endParaRPr lang="cs-CZ"/>
        </a:p>
      </dgm:t>
    </dgm:pt>
    <dgm:pt modelId="{779F06BB-78E2-4C7A-A3E7-06F8802206DA}" type="pres">
      <dgm:prSet presAssocID="{FFA15755-1EB1-434D-8776-F6F56441DE0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DB2D0E62-F5E5-4EB7-ACFE-E78B6E27EAF9}" type="pres">
      <dgm:prSet presAssocID="{7B09A2FC-E686-46B8-835C-CC558913D1E8}" presName="linNode" presStyleCnt="0"/>
      <dgm:spPr/>
    </dgm:pt>
    <dgm:pt modelId="{F754D3E7-6591-45B8-8816-65287CDCD385}" type="pres">
      <dgm:prSet presAssocID="{7B09A2FC-E686-46B8-835C-CC558913D1E8}" presName="parentText" presStyleLbl="node1" presStyleIdx="0" presStyleCnt="1" custScaleX="205990">
        <dgm:presLayoutVars>
          <dgm:chMax val="1"/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6D124D5-7708-481A-8D28-999988547675}" type="pres">
      <dgm:prSet presAssocID="{7B09A2FC-E686-46B8-835C-CC558913D1E8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FCA7846D-269A-430A-B81B-01C01ACFDD9D}" srcId="{7B09A2FC-E686-46B8-835C-CC558913D1E8}" destId="{6DE4FBD6-4538-4CD5-A493-8AEC62C7FF76}" srcOrd="0" destOrd="0" parTransId="{1FFFA91E-9907-4BB3-9BAE-1B489800379A}" sibTransId="{EACA4FA6-C788-431B-8E6D-91E659E30CE7}"/>
    <dgm:cxn modelId="{510E8A61-8B56-4039-9666-4BC1BAFF5988}" srcId="{7B09A2FC-E686-46B8-835C-CC558913D1E8}" destId="{EDDC52A6-9F37-4F05-B073-7A03528EE087}" srcOrd="3" destOrd="0" parTransId="{110819E2-054E-4881-A594-71702EB879D1}" sibTransId="{3E2C7310-ECCC-463A-A7A8-B8962ACC46D5}"/>
    <dgm:cxn modelId="{92D63E0A-D94D-4E51-9C78-C51BFAB0D455}" type="presOf" srcId="{7B09A2FC-E686-46B8-835C-CC558913D1E8}" destId="{F754D3E7-6591-45B8-8816-65287CDCD385}" srcOrd="0" destOrd="0" presId="urn:microsoft.com/office/officeart/2005/8/layout/vList5"/>
    <dgm:cxn modelId="{160F0CC2-5F79-403B-98EE-07E75AF16D28}" srcId="{7B09A2FC-E686-46B8-835C-CC558913D1E8}" destId="{C0371C4C-2BAE-4261-B0C9-831FA0F666D2}" srcOrd="5" destOrd="0" parTransId="{8EF3622F-7AA3-4EDF-9EFD-A2286D5175A2}" sibTransId="{ED91DD7A-B04A-4FDD-A0BA-053B0F580C1D}"/>
    <dgm:cxn modelId="{997C4D4D-682C-4723-A32D-5DA066985094}" type="presOf" srcId="{A4E39953-E7AD-46EE-B277-E2D063A0B7C8}" destId="{C6D124D5-7708-481A-8D28-999988547675}" srcOrd="0" destOrd="6" presId="urn:microsoft.com/office/officeart/2005/8/layout/vList5"/>
    <dgm:cxn modelId="{842FAF71-D4E1-42D7-80BD-8E702358B1FC}" type="presOf" srcId="{A18F5A25-B9A8-4EC1-BB51-78D94152BA98}" destId="{C6D124D5-7708-481A-8D28-999988547675}" srcOrd="0" destOrd="1" presId="urn:microsoft.com/office/officeart/2005/8/layout/vList5"/>
    <dgm:cxn modelId="{43E6996D-7ECE-4483-BD43-92E20A9CDFA7}" srcId="{7B09A2FC-E686-46B8-835C-CC558913D1E8}" destId="{837DC487-648B-4636-9E2A-D942E96BEEFE}" srcOrd="4" destOrd="0" parTransId="{A62BD668-84AE-4BB1-A808-19D59C5FDC64}" sibTransId="{12174C86-D65B-4D9B-8A83-B2584E983881}"/>
    <dgm:cxn modelId="{97BE4933-F928-4A43-A38E-32A14DB8582F}" type="presOf" srcId="{C0371C4C-2BAE-4261-B0C9-831FA0F666D2}" destId="{C6D124D5-7708-481A-8D28-999988547675}" srcOrd="0" destOrd="5" presId="urn:microsoft.com/office/officeart/2005/8/layout/vList5"/>
    <dgm:cxn modelId="{A074C79C-2ED9-4FA2-88A3-F2E84E14E5B4}" type="presOf" srcId="{FFA15755-1EB1-434D-8776-F6F56441DE01}" destId="{779F06BB-78E2-4C7A-A3E7-06F8802206DA}" srcOrd="0" destOrd="0" presId="urn:microsoft.com/office/officeart/2005/8/layout/vList5"/>
    <dgm:cxn modelId="{D97D2221-05D1-4C8D-9181-5D579E9F1394}" srcId="{7B09A2FC-E686-46B8-835C-CC558913D1E8}" destId="{142F78F5-619E-466C-8142-49266F5D21A4}" srcOrd="8" destOrd="0" parTransId="{84455171-D78D-4D53-9EA8-78D4BABD1BEB}" sibTransId="{9376962E-8ADC-4E9D-A45F-BBF82626360F}"/>
    <dgm:cxn modelId="{B44E7383-EE2C-4CB2-ACFD-721FDC6523AA}" type="presOf" srcId="{EDDC52A6-9F37-4F05-B073-7A03528EE087}" destId="{C6D124D5-7708-481A-8D28-999988547675}" srcOrd="0" destOrd="3" presId="urn:microsoft.com/office/officeart/2005/8/layout/vList5"/>
    <dgm:cxn modelId="{3603D78C-F260-4B4C-91A3-64CBB2EC6B3F}" type="presOf" srcId="{C2F7F9EC-D179-4EE0-8BF0-34D0486F7591}" destId="{C6D124D5-7708-481A-8D28-999988547675}" srcOrd="0" destOrd="7" presId="urn:microsoft.com/office/officeart/2005/8/layout/vList5"/>
    <dgm:cxn modelId="{264C3582-0334-4D0C-B2A6-E3632B388A35}" type="presOf" srcId="{66FFDFBB-9026-4CAC-94B3-C12CAB5C9476}" destId="{C6D124D5-7708-481A-8D28-999988547675}" srcOrd="0" destOrd="2" presId="urn:microsoft.com/office/officeart/2005/8/layout/vList5"/>
    <dgm:cxn modelId="{0650D3AF-FA8B-4091-818F-2B1058FF0AAD}" srcId="{7B09A2FC-E686-46B8-835C-CC558913D1E8}" destId="{C2F7F9EC-D179-4EE0-8BF0-34D0486F7591}" srcOrd="7" destOrd="0" parTransId="{B07105A7-2F61-466D-8893-669FF3183A26}" sibTransId="{62D95E11-300B-470E-940D-CC9C04885D96}"/>
    <dgm:cxn modelId="{399B5F35-D1DC-4E81-9C83-4E679153F7A7}" type="presOf" srcId="{837DC487-648B-4636-9E2A-D942E96BEEFE}" destId="{C6D124D5-7708-481A-8D28-999988547675}" srcOrd="0" destOrd="4" presId="urn:microsoft.com/office/officeart/2005/8/layout/vList5"/>
    <dgm:cxn modelId="{91239337-C62C-42EE-B86F-1C0EBABA7BDC}" srcId="{7B09A2FC-E686-46B8-835C-CC558913D1E8}" destId="{A18F5A25-B9A8-4EC1-BB51-78D94152BA98}" srcOrd="1" destOrd="0" parTransId="{A2FD9F7C-4AE5-4BA5-938F-D57A1B843E9B}" sibTransId="{0DF82CB8-39D7-40AD-9BE1-F094E940C6ED}"/>
    <dgm:cxn modelId="{7EAEF20C-3CF5-42C1-947D-5227DB85C156}" srcId="{7B09A2FC-E686-46B8-835C-CC558913D1E8}" destId="{66FFDFBB-9026-4CAC-94B3-C12CAB5C9476}" srcOrd="2" destOrd="0" parTransId="{9A551902-5735-433C-AC6A-12A85F8F594A}" sibTransId="{6DF936C1-7D43-4E24-93A1-6AED3A10A210}"/>
    <dgm:cxn modelId="{F749045C-C397-40A3-9292-62D390217EEC}" srcId="{FFA15755-1EB1-434D-8776-F6F56441DE01}" destId="{7B09A2FC-E686-46B8-835C-CC558913D1E8}" srcOrd="0" destOrd="0" parTransId="{D8E55D5E-D38A-49A3-B5BB-2714D3DA45F2}" sibTransId="{CDC39E32-A402-409C-8C9F-173B6E745FD7}"/>
    <dgm:cxn modelId="{B2D54E21-85AE-4B8E-A0D5-3D72569CB02F}" type="presOf" srcId="{142F78F5-619E-466C-8142-49266F5D21A4}" destId="{C6D124D5-7708-481A-8D28-999988547675}" srcOrd="0" destOrd="8" presId="urn:microsoft.com/office/officeart/2005/8/layout/vList5"/>
    <dgm:cxn modelId="{43785B6A-C55D-4D2B-9DF1-6CDB6DA2C5F9}" type="presOf" srcId="{6DE4FBD6-4538-4CD5-A493-8AEC62C7FF76}" destId="{C6D124D5-7708-481A-8D28-999988547675}" srcOrd="0" destOrd="0" presId="urn:microsoft.com/office/officeart/2005/8/layout/vList5"/>
    <dgm:cxn modelId="{DEC57FFB-460C-4B0F-B9CE-78D03813D76A}" srcId="{7B09A2FC-E686-46B8-835C-CC558913D1E8}" destId="{A4E39953-E7AD-46EE-B277-E2D063A0B7C8}" srcOrd="6" destOrd="0" parTransId="{329F41A2-6D84-4E25-A4DA-AE8BD819088F}" sibTransId="{2EF1A4BC-62D9-4D57-B38F-C2F81D8470FA}"/>
    <dgm:cxn modelId="{B49F6A6B-2FDC-4F74-B8B7-9BA417BDA4C8}" type="presParOf" srcId="{779F06BB-78E2-4C7A-A3E7-06F8802206DA}" destId="{DB2D0E62-F5E5-4EB7-ACFE-E78B6E27EAF9}" srcOrd="0" destOrd="0" presId="urn:microsoft.com/office/officeart/2005/8/layout/vList5"/>
    <dgm:cxn modelId="{75F100D5-2754-43DD-8B46-A1244D21B6CA}" type="presParOf" srcId="{DB2D0E62-F5E5-4EB7-ACFE-E78B6E27EAF9}" destId="{F754D3E7-6591-45B8-8816-65287CDCD385}" srcOrd="0" destOrd="0" presId="urn:microsoft.com/office/officeart/2005/8/layout/vList5"/>
    <dgm:cxn modelId="{8B6AF59E-268C-4F93-98E2-D6F1A3A4118C}" type="presParOf" srcId="{DB2D0E62-F5E5-4EB7-ACFE-E78B6E27EAF9}" destId="{C6D124D5-7708-481A-8D28-99998854767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600670-0A7D-472E-B1D1-3E33AFEAD552}">
      <dsp:nvSpPr>
        <dsp:cNvPr id="0" name=""/>
        <dsp:cNvSpPr/>
      </dsp:nvSpPr>
      <dsp:spPr>
        <a:xfrm rot="5400000">
          <a:off x="2180028" y="-124350"/>
          <a:ext cx="1132438" cy="2584704"/>
        </a:xfrm>
        <a:prstGeom prst="round2Same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23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gulášová polévka </a:t>
          </a:r>
          <a:endParaRPr lang="cs-CZ" sz="24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3600" kern="1200" dirty="0"/>
        </a:p>
      </dsp:txBody>
      <dsp:txXfrm rot="-5400000">
        <a:off x="1453896" y="657063"/>
        <a:ext cx="2529423" cy="1021876"/>
      </dsp:txXfrm>
    </dsp:sp>
    <dsp:sp modelId="{0922D489-F45D-4356-8E15-5C3F9B93211B}">
      <dsp:nvSpPr>
        <dsp:cNvPr id="0" name=""/>
        <dsp:cNvSpPr/>
      </dsp:nvSpPr>
      <dsp:spPr>
        <a:xfrm>
          <a:off x="0" y="375637"/>
          <a:ext cx="1453896" cy="141554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69101" y="444738"/>
        <a:ext cx="1315694" cy="1277345"/>
      </dsp:txXfrm>
    </dsp:sp>
    <dsp:sp modelId="{EA29EA1A-9914-4A4F-89B4-F4D47DDFEAB4}">
      <dsp:nvSpPr>
        <dsp:cNvPr id="0" name=""/>
        <dsp:cNvSpPr/>
      </dsp:nvSpPr>
      <dsp:spPr>
        <a:xfrm>
          <a:off x="5815" y="2976940"/>
          <a:ext cx="1453896" cy="1415547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74916" y="3046041"/>
        <a:ext cx="1315694" cy="1277345"/>
      </dsp:txXfrm>
    </dsp:sp>
    <dsp:sp modelId="{62B3146B-607A-4EEF-99A6-6456B3196B7F}">
      <dsp:nvSpPr>
        <dsp:cNvPr id="0" name=""/>
        <dsp:cNvSpPr/>
      </dsp:nvSpPr>
      <dsp:spPr>
        <a:xfrm rot="5400000">
          <a:off x="2180028" y="2390217"/>
          <a:ext cx="1132438" cy="2584704"/>
        </a:xfrm>
        <a:prstGeom prst="round2Same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boršč </a:t>
          </a:r>
          <a:endParaRPr lang="cs-CZ" sz="2400" kern="1200" dirty="0"/>
        </a:p>
      </dsp:txBody>
      <dsp:txXfrm rot="-5400000">
        <a:off x="1453896" y="3171631"/>
        <a:ext cx="2529423" cy="1021876"/>
      </dsp:txXfrm>
    </dsp:sp>
    <dsp:sp modelId="{2686D17E-50FF-4131-A633-0E667D206929}">
      <dsp:nvSpPr>
        <dsp:cNvPr id="0" name=""/>
        <dsp:cNvSpPr/>
      </dsp:nvSpPr>
      <dsp:spPr>
        <a:xfrm>
          <a:off x="0" y="2952330"/>
          <a:ext cx="1453896" cy="1415547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69101" y="3021431"/>
        <a:ext cx="1315694" cy="127734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7321EA-8066-4A91-BBFF-79944AF82238}">
      <dsp:nvSpPr>
        <dsp:cNvPr id="0" name=""/>
        <dsp:cNvSpPr/>
      </dsp:nvSpPr>
      <dsp:spPr>
        <a:xfrm rot="5400000">
          <a:off x="1694412" y="853701"/>
          <a:ext cx="2869816" cy="18798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cukr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 ovocné sirupy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džemy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marmelády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med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 instantní nápoje 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! pečení moučníků 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! pitný režim </a:t>
          </a:r>
          <a:endParaRPr lang="cs-CZ" sz="1800" kern="1200" dirty="0"/>
        </a:p>
      </dsp:txBody>
      <dsp:txXfrm rot="-5400000">
        <a:off x="2189386" y="450495"/>
        <a:ext cx="1788099" cy="2686280"/>
      </dsp:txXfrm>
    </dsp:sp>
    <dsp:sp modelId="{94D4CF88-F8FB-4E76-AED4-2CF20DE07F93}">
      <dsp:nvSpPr>
        <dsp:cNvPr id="0" name=""/>
        <dsp:cNvSpPr/>
      </dsp:nvSpPr>
      <dsp:spPr>
        <a:xfrm>
          <a:off x="823" y="0"/>
          <a:ext cx="2188563" cy="3587271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107660" y="106837"/>
        <a:ext cx="1974889" cy="33735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F0373C-481F-43E7-A4DD-5EE45884B072}">
      <dsp:nvSpPr>
        <dsp:cNvPr id="0" name=""/>
        <dsp:cNvSpPr/>
      </dsp:nvSpPr>
      <dsp:spPr>
        <a:xfrm>
          <a:off x="1052" y="0"/>
          <a:ext cx="4036495" cy="421005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400" kern="1200" dirty="0" smtClean="0"/>
            <a:t>100%</a:t>
          </a:r>
          <a:endParaRPr lang="cs-CZ" sz="6400" kern="1200" dirty="0"/>
        </a:p>
      </dsp:txBody>
      <dsp:txXfrm>
        <a:off x="198097" y="197045"/>
        <a:ext cx="3642405" cy="381596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CFF2F6-DB83-4683-AEC5-41A47B0E6FFF}">
      <dsp:nvSpPr>
        <dsp:cNvPr id="0" name=""/>
        <dsp:cNvSpPr/>
      </dsp:nvSpPr>
      <dsp:spPr>
        <a:xfrm>
          <a:off x="948" y="0"/>
          <a:ext cx="4037651" cy="421005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3840" tIns="121920" rIns="243840" bIns="12192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6400" kern="1200" dirty="0" smtClean="0"/>
            <a:t>100%</a:t>
          </a:r>
          <a:endParaRPr lang="cs-CZ" sz="6400" kern="1200" dirty="0"/>
        </a:p>
      </dsp:txBody>
      <dsp:txXfrm>
        <a:off x="198050" y="197102"/>
        <a:ext cx="3643447" cy="3815846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3AC408-3E1F-43A6-8ACD-8B168F5F047A}">
      <dsp:nvSpPr>
        <dsp:cNvPr id="0" name=""/>
        <dsp:cNvSpPr/>
      </dsp:nvSpPr>
      <dsp:spPr>
        <a:xfrm rot="5400000">
          <a:off x="1926570" y="1121557"/>
          <a:ext cx="3155414" cy="1701153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nízkokalorické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obsahují vit. C, vit. H,B1, B2, B6, … K, Ca, Mg, P </a:t>
          </a: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600" kern="1200" dirty="0" smtClean="0"/>
            <a:t>také různé druhy bramborových těst v prášku (nutno přepočítat)</a:t>
          </a:r>
          <a:endParaRPr lang="cs-CZ" sz="1600" kern="1200" dirty="0"/>
        </a:p>
      </dsp:txBody>
      <dsp:txXfrm rot="-5400000">
        <a:off x="2653701" y="477470"/>
        <a:ext cx="1618110" cy="2989328"/>
      </dsp:txXfrm>
    </dsp:sp>
    <dsp:sp modelId="{E6DD966F-46AF-4FDE-9FA8-8472FDADA1A3}">
      <dsp:nvSpPr>
        <dsp:cNvPr id="0" name=""/>
        <dsp:cNvSpPr/>
      </dsp:nvSpPr>
      <dsp:spPr>
        <a:xfrm>
          <a:off x="97" y="0"/>
          <a:ext cx="2653604" cy="394426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129635" y="129538"/>
        <a:ext cx="2394528" cy="36851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0326CA-EA9A-485D-88C7-4C68C93F32F5}">
      <dsp:nvSpPr>
        <dsp:cNvPr id="0" name=""/>
        <dsp:cNvSpPr/>
      </dsp:nvSpPr>
      <dsp:spPr>
        <a:xfrm rot="5400000">
          <a:off x="1671810" y="912457"/>
          <a:ext cx="3025825" cy="195736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2x – 3x hlavní jídlo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3x polévka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hrách, čočka, červená čočka,  fazole, sója, cizrna 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NEPATŘÍ: fazolové lusky a zelený hrášek (zelenina), často chybně zařazeny kroupy, pohanka ...  </a:t>
          </a:r>
          <a:endParaRPr lang="cs-CZ" sz="1500" kern="1200" dirty="0"/>
        </a:p>
      </dsp:txBody>
      <dsp:txXfrm rot="-5400000">
        <a:off x="2206039" y="473780"/>
        <a:ext cx="1861816" cy="2834723"/>
      </dsp:txXfrm>
    </dsp:sp>
    <dsp:sp modelId="{EF22983A-243F-408D-9794-4C078F6C324E}">
      <dsp:nvSpPr>
        <dsp:cNvPr id="0" name=""/>
        <dsp:cNvSpPr/>
      </dsp:nvSpPr>
      <dsp:spPr>
        <a:xfrm>
          <a:off x="1204" y="0"/>
          <a:ext cx="2204835" cy="3782282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95250" rIns="190500" bIns="95250" numCol="1" spcCol="1270" anchor="ctr" anchorCtr="0">
          <a:noAutofit/>
        </a:bodyPr>
        <a:lstStyle/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0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5000" kern="1200" dirty="0" smtClean="0"/>
        </a:p>
        <a:p>
          <a:pPr lvl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5000" kern="1200" dirty="0" smtClean="0"/>
            <a:t>100%</a:t>
          </a:r>
          <a:endParaRPr lang="cs-CZ" sz="5000" kern="1200" dirty="0"/>
        </a:p>
      </dsp:txBody>
      <dsp:txXfrm>
        <a:off x="108835" y="107631"/>
        <a:ext cx="1989573" cy="35670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1DCB79-5B24-455F-9412-C9C51B2988E1}">
      <dsp:nvSpPr>
        <dsp:cNvPr id="0" name=""/>
        <dsp:cNvSpPr/>
      </dsp:nvSpPr>
      <dsp:spPr>
        <a:xfrm rot="5400000">
          <a:off x="2185619" y="-316884"/>
          <a:ext cx="1085403" cy="2584704"/>
        </a:xfrm>
        <a:prstGeom prst="round2Same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Honzovy buchty</a:t>
          </a:r>
          <a:endParaRPr lang="cs-CZ" sz="2400" kern="1200" dirty="0"/>
        </a:p>
      </dsp:txBody>
      <dsp:txXfrm rot="-5400000">
        <a:off x="1435969" y="485751"/>
        <a:ext cx="2531719" cy="979433"/>
      </dsp:txXfrm>
    </dsp:sp>
    <dsp:sp modelId="{C65CB7D2-02F3-4246-AF75-9D1A87571CCB}">
      <dsp:nvSpPr>
        <dsp:cNvPr id="0" name=""/>
        <dsp:cNvSpPr/>
      </dsp:nvSpPr>
      <dsp:spPr>
        <a:xfrm>
          <a:off x="0" y="360754"/>
          <a:ext cx="1453896" cy="135675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66231" y="426985"/>
        <a:ext cx="1321434" cy="1224292"/>
      </dsp:txXfrm>
    </dsp:sp>
    <dsp:sp modelId="{5EA73CE9-1C3B-491F-999A-F7E708725CD4}">
      <dsp:nvSpPr>
        <dsp:cNvPr id="0" name=""/>
        <dsp:cNvSpPr/>
      </dsp:nvSpPr>
      <dsp:spPr>
        <a:xfrm>
          <a:off x="78655" y="2809031"/>
          <a:ext cx="1453896" cy="135675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144886" y="2875262"/>
        <a:ext cx="1321434" cy="1224292"/>
      </dsp:txXfrm>
    </dsp:sp>
    <dsp:sp modelId="{221F778A-3A73-454F-BB5F-9DA95CCFF545}">
      <dsp:nvSpPr>
        <dsp:cNvPr id="0" name=""/>
        <dsp:cNvSpPr/>
      </dsp:nvSpPr>
      <dsp:spPr>
        <a:xfrm rot="5400000">
          <a:off x="2203546" y="2237265"/>
          <a:ext cx="1085403" cy="2584704"/>
        </a:xfrm>
        <a:prstGeom prst="round2Same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šišky s mákem </a:t>
          </a:r>
          <a:endParaRPr lang="cs-CZ" sz="2400" kern="1200" dirty="0"/>
        </a:p>
      </dsp:txBody>
      <dsp:txXfrm rot="-5400000">
        <a:off x="1453896" y="3039901"/>
        <a:ext cx="2531719" cy="979433"/>
      </dsp:txXfrm>
    </dsp:sp>
    <dsp:sp modelId="{E2FF95F9-B20C-4984-B72B-E045488EECFD}">
      <dsp:nvSpPr>
        <dsp:cNvPr id="0" name=""/>
        <dsp:cNvSpPr/>
      </dsp:nvSpPr>
      <dsp:spPr>
        <a:xfrm>
          <a:off x="0" y="2851239"/>
          <a:ext cx="1453896" cy="135675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66231" y="2917470"/>
        <a:ext cx="1321434" cy="122429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B8F3DA-3864-44FA-85FF-B8E3400F7747}">
      <dsp:nvSpPr>
        <dsp:cNvPr id="0" name=""/>
        <dsp:cNvSpPr/>
      </dsp:nvSpPr>
      <dsp:spPr>
        <a:xfrm rot="5400000">
          <a:off x="2203546" y="-611919"/>
          <a:ext cx="1085403" cy="2584704"/>
        </a:xfrm>
        <a:prstGeom prst="round2Same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hrachová kaše s uzeným masem</a:t>
          </a:r>
          <a:endParaRPr lang="cs-CZ" sz="2200" kern="1200" dirty="0"/>
        </a:p>
      </dsp:txBody>
      <dsp:txXfrm rot="-5400000">
        <a:off x="1453896" y="190716"/>
        <a:ext cx="2531719" cy="979433"/>
      </dsp:txXfrm>
    </dsp:sp>
    <dsp:sp modelId="{288DBD58-778E-450D-A37D-5CD862EE2920}">
      <dsp:nvSpPr>
        <dsp:cNvPr id="0" name=""/>
        <dsp:cNvSpPr/>
      </dsp:nvSpPr>
      <dsp:spPr>
        <a:xfrm>
          <a:off x="0" y="2055"/>
          <a:ext cx="1453896" cy="135675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66231" y="68286"/>
        <a:ext cx="1321434" cy="1224292"/>
      </dsp:txXfrm>
    </dsp:sp>
    <dsp:sp modelId="{550D2E5E-92F8-4023-AD2B-D5132D8AF608}">
      <dsp:nvSpPr>
        <dsp:cNvPr id="0" name=""/>
        <dsp:cNvSpPr/>
      </dsp:nvSpPr>
      <dsp:spPr>
        <a:xfrm rot="5400000">
          <a:off x="2203546" y="812672"/>
          <a:ext cx="1085403" cy="2584704"/>
        </a:xfrm>
        <a:prstGeom prst="round2Same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hrachová kaše/čočka  s párkem</a:t>
          </a:r>
          <a:endParaRPr lang="cs-CZ" sz="2200" kern="1200" dirty="0"/>
        </a:p>
      </dsp:txBody>
      <dsp:txXfrm rot="-5400000">
        <a:off x="1453896" y="1615308"/>
        <a:ext cx="2531719" cy="979433"/>
      </dsp:txXfrm>
    </dsp:sp>
    <dsp:sp modelId="{6D88A018-93C7-4F30-BDA6-9082DF32791C}">
      <dsp:nvSpPr>
        <dsp:cNvPr id="0" name=""/>
        <dsp:cNvSpPr/>
      </dsp:nvSpPr>
      <dsp:spPr>
        <a:xfrm>
          <a:off x="0" y="1426647"/>
          <a:ext cx="1453896" cy="1356754"/>
        </a:xfrm>
        <a:prstGeom prst="round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66231" y="1492878"/>
        <a:ext cx="1321434" cy="1224292"/>
      </dsp:txXfrm>
    </dsp:sp>
    <dsp:sp modelId="{6A65B0E3-032E-4B72-ADAF-1F58C757EA4D}">
      <dsp:nvSpPr>
        <dsp:cNvPr id="0" name=""/>
        <dsp:cNvSpPr/>
      </dsp:nvSpPr>
      <dsp:spPr>
        <a:xfrm rot="5400000">
          <a:off x="2203546" y="2237265"/>
          <a:ext cx="1085403" cy="2584704"/>
        </a:xfrm>
        <a:prstGeom prst="round2Same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200" kern="1200" dirty="0" smtClean="0"/>
            <a:t>vývar s masem</a:t>
          </a:r>
          <a:endParaRPr lang="cs-CZ" sz="2200" kern="1200" dirty="0"/>
        </a:p>
      </dsp:txBody>
      <dsp:txXfrm rot="-5400000">
        <a:off x="1453896" y="3039901"/>
        <a:ext cx="2531719" cy="979433"/>
      </dsp:txXfrm>
    </dsp:sp>
    <dsp:sp modelId="{540BA1A8-26D7-4A27-B1C0-5E57608558F2}">
      <dsp:nvSpPr>
        <dsp:cNvPr id="0" name=""/>
        <dsp:cNvSpPr/>
      </dsp:nvSpPr>
      <dsp:spPr>
        <a:xfrm>
          <a:off x="0" y="2851239"/>
          <a:ext cx="1453896" cy="1356754"/>
        </a:xfrm>
        <a:prstGeom prst="round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66231" y="2917470"/>
        <a:ext cx="1321434" cy="122429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9880E6-9309-4300-8B06-F9083F7F54C0}">
      <dsp:nvSpPr>
        <dsp:cNvPr id="0" name=""/>
        <dsp:cNvSpPr/>
      </dsp:nvSpPr>
      <dsp:spPr>
        <a:xfrm rot="5400000">
          <a:off x="2203546" y="-611919"/>
          <a:ext cx="1085403" cy="2584704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rostlinné bílkoviny </a:t>
          </a:r>
          <a:endParaRPr lang="cs-CZ" sz="2000" kern="1200" dirty="0"/>
        </a:p>
      </dsp:txBody>
      <dsp:txXfrm rot="-5400000">
        <a:off x="1453896" y="190716"/>
        <a:ext cx="2531719" cy="979433"/>
      </dsp:txXfrm>
    </dsp:sp>
    <dsp:sp modelId="{7A275E5B-4B17-427C-AA7F-96347023D596}">
      <dsp:nvSpPr>
        <dsp:cNvPr id="0" name=""/>
        <dsp:cNvSpPr/>
      </dsp:nvSpPr>
      <dsp:spPr>
        <a:xfrm>
          <a:off x="0" y="2055"/>
          <a:ext cx="1453896" cy="135675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002060"/>
              </a:solidFill>
            </a:rPr>
            <a:t>hrách   čočka fazole   cizrna sója</a:t>
          </a:r>
        </a:p>
      </dsp:txBody>
      <dsp:txXfrm>
        <a:off x="66231" y="68286"/>
        <a:ext cx="1321434" cy="1224292"/>
      </dsp:txXfrm>
    </dsp:sp>
    <dsp:sp modelId="{492D7232-DD88-43C3-A83D-533BE169A672}">
      <dsp:nvSpPr>
        <dsp:cNvPr id="0" name=""/>
        <dsp:cNvSpPr/>
      </dsp:nvSpPr>
      <dsp:spPr>
        <a:xfrm rot="5400000">
          <a:off x="2203546" y="812672"/>
          <a:ext cx="1085403" cy="2584704"/>
        </a:xfrm>
        <a:prstGeom prst="round2Same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dirty="0" smtClean="0"/>
            <a:t>živočišné bílkoviny</a:t>
          </a:r>
          <a:endParaRPr lang="cs-CZ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000" kern="1200" smtClean="0"/>
            <a:t>*párečky, uzené pro děti NE!</a:t>
          </a:r>
          <a:endParaRPr lang="cs-CZ" sz="2000" kern="1200" dirty="0"/>
        </a:p>
      </dsp:txBody>
      <dsp:txXfrm rot="-5400000">
        <a:off x="1453896" y="1615308"/>
        <a:ext cx="2531719" cy="979433"/>
      </dsp:txXfrm>
    </dsp:sp>
    <dsp:sp modelId="{94C5441E-C35F-4E9C-8FAB-3D9DA642228E}">
      <dsp:nvSpPr>
        <dsp:cNvPr id="0" name=""/>
        <dsp:cNvSpPr/>
      </dsp:nvSpPr>
      <dsp:spPr>
        <a:xfrm>
          <a:off x="0" y="1426647"/>
          <a:ext cx="1453896" cy="1356754"/>
        </a:xfrm>
        <a:prstGeom prst="round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002060"/>
              </a:solidFill>
            </a:rPr>
            <a:t>maso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002060"/>
              </a:solidFill>
            </a:rPr>
            <a:t> vejce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002060"/>
              </a:solidFill>
            </a:rPr>
            <a:t>uzené maso párky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cs-CZ" sz="1400" kern="1200" dirty="0" smtClean="0">
              <a:solidFill>
                <a:srgbClr val="002060"/>
              </a:solidFill>
            </a:rPr>
            <a:t>mléko</a:t>
          </a:r>
          <a:endParaRPr lang="cs-CZ" sz="1400" kern="1200" dirty="0">
            <a:solidFill>
              <a:srgbClr val="002060"/>
            </a:solidFill>
          </a:endParaRPr>
        </a:p>
      </dsp:txBody>
      <dsp:txXfrm>
        <a:off x="66231" y="1492878"/>
        <a:ext cx="1321434" cy="1224292"/>
      </dsp:txXfrm>
    </dsp:sp>
    <dsp:sp modelId="{7761389F-4809-4201-BCF5-1E576D66BCF7}">
      <dsp:nvSpPr>
        <dsp:cNvPr id="0" name=""/>
        <dsp:cNvSpPr/>
      </dsp:nvSpPr>
      <dsp:spPr>
        <a:xfrm rot="5400000">
          <a:off x="2203546" y="2237264"/>
          <a:ext cx="1085403" cy="2584704"/>
        </a:xfrm>
        <a:prstGeom prst="round2SameRect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2400" kern="1200" dirty="0" smtClean="0"/>
            <a:t>fazolový guláš </a:t>
          </a:r>
          <a:endParaRPr lang="cs-CZ" sz="2400" kern="1200" dirty="0"/>
        </a:p>
      </dsp:txBody>
      <dsp:txXfrm rot="-5400000">
        <a:off x="1453896" y="3039900"/>
        <a:ext cx="2531719" cy="979433"/>
      </dsp:txXfrm>
    </dsp:sp>
    <dsp:sp modelId="{6C3CA8DF-E64C-4040-89EB-60AAE9FF9694}">
      <dsp:nvSpPr>
        <dsp:cNvPr id="0" name=""/>
        <dsp:cNvSpPr/>
      </dsp:nvSpPr>
      <dsp:spPr>
        <a:xfrm>
          <a:off x="0" y="2851239"/>
          <a:ext cx="1453896" cy="135675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400" kern="1200" dirty="0"/>
        </a:p>
      </dsp:txBody>
      <dsp:txXfrm>
        <a:off x="66231" y="2917470"/>
        <a:ext cx="1321434" cy="122429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41B695-9F06-4516-98F7-19000AAD9300}">
      <dsp:nvSpPr>
        <dsp:cNvPr id="0" name=""/>
        <dsp:cNvSpPr/>
      </dsp:nvSpPr>
      <dsp:spPr>
        <a:xfrm rot="5400000">
          <a:off x="1427518" y="1178671"/>
          <a:ext cx="3368040" cy="185270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vybírat kvalitní libová masa 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uzeniny, uzená masa a masné výrobky (opatrně – tuky, cholesterol)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err="1" smtClean="0"/>
            <a:t>Šmakoun</a:t>
          </a:r>
          <a:r>
            <a:rPr lang="cs-CZ" sz="1500" kern="1200" dirty="0" smtClean="0"/>
            <a:t> – z živočišné bílkoviny ( bílku) </a:t>
          </a:r>
          <a:br>
            <a:rPr lang="cs-CZ" sz="1500" kern="1200" dirty="0" smtClean="0"/>
          </a:br>
          <a:endParaRPr lang="cs-CZ" sz="1500" kern="1200" dirty="0"/>
        </a:p>
        <a:p>
          <a:pPr marL="228600" lvl="2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smtClean="0"/>
            <a:t>z 1/3 by mělo být zastoupeno maso drůbeží </a:t>
          </a:r>
          <a:endParaRPr lang="cs-CZ" sz="1500" kern="1200"/>
        </a:p>
      </dsp:txBody>
      <dsp:txXfrm rot="-5400000">
        <a:off x="2185184" y="511447"/>
        <a:ext cx="1762265" cy="3187156"/>
      </dsp:txXfrm>
    </dsp:sp>
    <dsp:sp modelId="{8BB15609-4C98-49AB-89E2-4D2ADB286E7D}">
      <dsp:nvSpPr>
        <dsp:cNvPr id="0" name=""/>
        <dsp:cNvSpPr/>
      </dsp:nvSpPr>
      <dsp:spPr>
        <a:xfrm>
          <a:off x="8117" y="0"/>
          <a:ext cx="2184477" cy="421005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>
            <a:solidFill>
              <a:srgbClr val="002060"/>
            </a:solidFill>
          </a:endParaRPr>
        </a:p>
      </dsp:txBody>
      <dsp:txXfrm>
        <a:off x="114754" y="106637"/>
        <a:ext cx="1971203" cy="399677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BF9D2B8-E760-48A6-825C-C8052FE9CDA6}">
      <dsp:nvSpPr>
        <dsp:cNvPr id="0" name=""/>
        <dsp:cNvSpPr/>
      </dsp:nvSpPr>
      <dsp:spPr>
        <a:xfrm rot="5400000">
          <a:off x="1535959" y="1139442"/>
          <a:ext cx="3368040" cy="1931165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dirty="0" smtClean="0"/>
            <a:t>Min. 2x -3x v měsíci (60 – 100g) +  rybí pomazánka nebo polévka </a:t>
          </a:r>
          <a:endParaRPr lang="cs-CZ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900" kern="1200" smtClean="0"/>
            <a:t>Zařazovat různé druhy ryb – mořské i sladkovodní</a:t>
          </a:r>
          <a:endParaRPr lang="cs-CZ" sz="1900" kern="1200"/>
        </a:p>
      </dsp:txBody>
      <dsp:txXfrm rot="-5400000">
        <a:off x="2254396" y="515277"/>
        <a:ext cx="1836893" cy="3179496"/>
      </dsp:txXfrm>
    </dsp:sp>
    <dsp:sp modelId="{6D0859BE-9C6C-463B-A610-B092CCDECCB6}">
      <dsp:nvSpPr>
        <dsp:cNvPr id="0" name=""/>
        <dsp:cNvSpPr/>
      </dsp:nvSpPr>
      <dsp:spPr>
        <a:xfrm>
          <a:off x="1245" y="0"/>
          <a:ext cx="2253151" cy="4210050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1800" kern="1200" dirty="0"/>
        </a:p>
      </dsp:txBody>
      <dsp:txXfrm>
        <a:off x="111235" y="109990"/>
        <a:ext cx="2033171" cy="399007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065931-6BAF-431C-A1C7-1723F043B618}">
      <dsp:nvSpPr>
        <dsp:cNvPr id="0" name=""/>
        <dsp:cNvSpPr/>
      </dsp:nvSpPr>
      <dsp:spPr>
        <a:xfrm rot="5400000">
          <a:off x="2077347" y="758544"/>
          <a:ext cx="2698709" cy="1856297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čisté mléko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slazené mléko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kaše – krupicové, ovesné, pudinky</a:t>
          </a:r>
          <a:endParaRPr lang="cs-CZ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800" kern="1200" dirty="0" smtClean="0"/>
            <a:t>kysaná mléka, sušená mléka (koeficient) </a:t>
          </a:r>
          <a:endParaRPr lang="cs-CZ" sz="1800" kern="1200" dirty="0"/>
        </a:p>
      </dsp:txBody>
      <dsp:txXfrm rot="-5400000">
        <a:off x="2498553" y="427956"/>
        <a:ext cx="1765680" cy="2517475"/>
      </dsp:txXfrm>
    </dsp:sp>
    <dsp:sp modelId="{6593B95A-9381-4E83-920D-D706C3AA2F0B}">
      <dsp:nvSpPr>
        <dsp:cNvPr id="0" name=""/>
        <dsp:cNvSpPr/>
      </dsp:nvSpPr>
      <dsp:spPr>
        <a:xfrm>
          <a:off x="100" y="0"/>
          <a:ext cx="2498452" cy="3373387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122064" y="121964"/>
        <a:ext cx="2254524" cy="31294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E8571-0DF8-4BFB-86D7-20F15B94E7EB}">
      <dsp:nvSpPr>
        <dsp:cNvPr id="0" name=""/>
        <dsp:cNvSpPr/>
      </dsp:nvSpPr>
      <dsp:spPr>
        <a:xfrm rot="5400000">
          <a:off x="2125957" y="756841"/>
          <a:ext cx="2527603" cy="164582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26670" rIns="53340" bIns="2667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sýrové a tvarohové pomazánky, jogurty, šlehané tvarohy,, tvarohové knedlíčky ….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400" kern="1200" dirty="0" smtClean="0"/>
            <a:t>sypání hotových jídel sýrem</a:t>
          </a:r>
          <a:endParaRPr lang="cs-CZ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400" kern="1200" dirty="0"/>
        </a:p>
      </dsp:txBody>
      <dsp:txXfrm rot="-5400000">
        <a:off x="2566848" y="396292"/>
        <a:ext cx="1565478" cy="2366919"/>
      </dsp:txXfrm>
    </dsp:sp>
    <dsp:sp modelId="{8CE4ECD1-5305-429E-83AA-A2115DB9B337}">
      <dsp:nvSpPr>
        <dsp:cNvPr id="0" name=""/>
        <dsp:cNvSpPr/>
      </dsp:nvSpPr>
      <dsp:spPr>
        <a:xfrm>
          <a:off x="631" y="0"/>
          <a:ext cx="2566218" cy="3159504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125903" y="125272"/>
        <a:ext cx="2315674" cy="290896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D124D5-7708-481A-8D28-999988547675}">
      <dsp:nvSpPr>
        <dsp:cNvPr id="0" name=""/>
        <dsp:cNvSpPr/>
      </dsp:nvSpPr>
      <dsp:spPr>
        <a:xfrm rot="5400000">
          <a:off x="1801778" y="926730"/>
          <a:ext cx="3098798" cy="2020036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28575" rIns="57150" bIns="28575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tuky rostlinné i živočišné (1:1)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ztužené tuky i oleje 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smetana  31%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Rozdílné plnění v MŠ a ZŠ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Rozdílné plnění v MŠ a ZŠ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! pečení moučníků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cs-CZ" sz="1500" kern="1200" dirty="0" smtClean="0"/>
            <a:t>! maštění příloh </a:t>
          </a:r>
          <a:endParaRPr lang="cs-CZ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cs-CZ" sz="1500" kern="1200" dirty="0"/>
        </a:p>
      </dsp:txBody>
      <dsp:txXfrm rot="-5400000">
        <a:off x="2341159" y="485959"/>
        <a:ext cx="1921426" cy="2901578"/>
      </dsp:txXfrm>
    </dsp:sp>
    <dsp:sp modelId="{F754D3E7-6591-45B8-8816-65287CDCD385}">
      <dsp:nvSpPr>
        <dsp:cNvPr id="0" name=""/>
        <dsp:cNvSpPr/>
      </dsp:nvSpPr>
      <dsp:spPr>
        <a:xfrm>
          <a:off x="556" y="0"/>
          <a:ext cx="2340603" cy="3873498"/>
        </a:xfrm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cs-CZ" sz="6500" kern="1200" dirty="0"/>
        </a:p>
      </dsp:txBody>
      <dsp:txXfrm>
        <a:off x="114815" y="114259"/>
        <a:ext cx="2112085" cy="364498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A1D7B62-02BF-4E97-8840-EF6DE234B3F0}" type="datetimeFigureOut">
              <a:rPr lang="cs-CZ"/>
              <a:pPr>
                <a:defRPr/>
              </a:pPr>
              <a:t>1.11.2013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2D3D1DDD-9688-4B60-90CF-D60A90F974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08292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0723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FBD54C53-5AF2-4E91-9CC8-D7D11D4B01C8}" type="slidenum">
              <a:rPr lang="cs-CZ" altLang="cs-CZ"/>
              <a:pPr/>
              <a:t>11</a:t>
            </a:fld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rgbClr val="E3F1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6"/>
          <p:cNvSpPr>
            <a:spLocks noChangeArrowheads="1"/>
          </p:cNvSpPr>
          <p:nvPr/>
        </p:nvSpPr>
        <p:spPr bwMode="auto">
          <a:xfrm>
            <a:off x="0" y="0"/>
            <a:ext cx="2555875" cy="6858000"/>
          </a:xfrm>
          <a:prstGeom prst="rect">
            <a:avLst/>
          </a:prstGeom>
          <a:solidFill>
            <a:srgbClr val="197B7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4" name="Freeform 54"/>
          <p:cNvSpPr>
            <a:spLocks/>
          </p:cNvSpPr>
          <p:nvPr/>
        </p:nvSpPr>
        <p:spPr bwMode="auto">
          <a:xfrm>
            <a:off x="1909763" y="77788"/>
            <a:ext cx="7229475" cy="6773862"/>
          </a:xfrm>
          <a:custGeom>
            <a:avLst/>
            <a:gdLst/>
            <a:ahLst/>
            <a:cxnLst>
              <a:cxn ang="0">
                <a:pos x="1416" y="4267"/>
              </a:cxn>
              <a:cxn ang="0">
                <a:pos x="1305" y="4135"/>
              </a:cxn>
              <a:cxn ang="0">
                <a:pos x="1196" y="3997"/>
              </a:cxn>
              <a:cxn ang="0">
                <a:pos x="1088" y="3849"/>
              </a:cxn>
              <a:cxn ang="0">
                <a:pos x="983" y="3698"/>
              </a:cxn>
              <a:cxn ang="0">
                <a:pos x="881" y="3536"/>
              </a:cxn>
              <a:cxn ang="0">
                <a:pos x="785" y="3367"/>
              </a:cxn>
              <a:cxn ang="0">
                <a:pos x="697" y="3191"/>
              </a:cxn>
              <a:cxn ang="0">
                <a:pos x="618" y="3007"/>
              </a:cxn>
              <a:cxn ang="0">
                <a:pos x="503" y="2669"/>
              </a:cxn>
              <a:cxn ang="0">
                <a:pos x="426" y="2333"/>
              </a:cxn>
              <a:cxn ang="0">
                <a:pos x="392" y="2005"/>
              </a:cxn>
              <a:cxn ang="0">
                <a:pos x="399" y="1690"/>
              </a:cxn>
              <a:cxn ang="0">
                <a:pos x="453" y="1395"/>
              </a:cxn>
              <a:cxn ang="0">
                <a:pos x="553" y="1120"/>
              </a:cxn>
              <a:cxn ang="0">
                <a:pos x="702" y="877"/>
              </a:cxn>
              <a:cxn ang="0">
                <a:pos x="902" y="666"/>
              </a:cxn>
              <a:cxn ang="0">
                <a:pos x="1153" y="493"/>
              </a:cxn>
              <a:cxn ang="0">
                <a:pos x="1460" y="366"/>
              </a:cxn>
              <a:cxn ang="0">
                <a:pos x="1823" y="286"/>
              </a:cxn>
              <a:cxn ang="0">
                <a:pos x="2245" y="261"/>
              </a:cxn>
              <a:cxn ang="0">
                <a:pos x="2726" y="293"/>
              </a:cxn>
              <a:cxn ang="0">
                <a:pos x="3271" y="391"/>
              </a:cxn>
              <a:cxn ang="0">
                <a:pos x="3879" y="556"/>
              </a:cxn>
              <a:cxn ang="0">
                <a:pos x="4554" y="798"/>
              </a:cxn>
              <a:cxn ang="0">
                <a:pos x="4211" y="558"/>
              </a:cxn>
              <a:cxn ang="0">
                <a:pos x="3568" y="318"/>
              </a:cxn>
              <a:cxn ang="0">
                <a:pos x="2981" y="149"/>
              </a:cxn>
              <a:cxn ang="0">
                <a:pos x="2448" y="44"/>
              </a:cxn>
              <a:cxn ang="0">
                <a:pos x="1972" y="0"/>
              </a:cxn>
              <a:cxn ang="0">
                <a:pos x="1548" y="11"/>
              </a:cxn>
              <a:cxn ang="0">
                <a:pos x="1178" y="75"/>
              </a:cxn>
              <a:cxn ang="0">
                <a:pos x="860" y="184"/>
              </a:cxn>
              <a:cxn ang="0">
                <a:pos x="593" y="337"/>
              </a:cxn>
              <a:cxn ang="0">
                <a:pos x="376" y="526"/>
              </a:cxn>
              <a:cxn ang="0">
                <a:pos x="209" y="750"/>
              </a:cxn>
              <a:cxn ang="0">
                <a:pos x="92" y="1001"/>
              </a:cxn>
              <a:cxn ang="0">
                <a:pos x="21" y="1278"/>
              </a:cxn>
              <a:cxn ang="0">
                <a:pos x="0" y="1571"/>
              </a:cxn>
              <a:cxn ang="0">
                <a:pos x="23" y="1882"/>
              </a:cxn>
              <a:cxn ang="0">
                <a:pos x="94" y="2205"/>
              </a:cxn>
              <a:cxn ang="0">
                <a:pos x="175" y="2450"/>
              </a:cxn>
              <a:cxn ang="0">
                <a:pos x="236" y="2611"/>
              </a:cxn>
              <a:cxn ang="0">
                <a:pos x="332" y="2842"/>
              </a:cxn>
              <a:cxn ang="0">
                <a:pos x="465" y="3130"/>
              </a:cxn>
              <a:cxn ang="0">
                <a:pos x="601" y="3392"/>
              </a:cxn>
              <a:cxn ang="0">
                <a:pos x="737" y="3630"/>
              </a:cxn>
              <a:cxn ang="0">
                <a:pos x="869" y="3843"/>
              </a:cxn>
              <a:cxn ang="0">
                <a:pos x="996" y="4031"/>
              </a:cxn>
              <a:cxn ang="0">
                <a:pos x="1113" y="4195"/>
              </a:cxn>
            </a:cxnLst>
            <a:rect l="0" t="0" r="r" b="b"/>
            <a:pathLst>
              <a:path w="4554" h="4267">
                <a:moveTo>
                  <a:pt x="1169" y="4267"/>
                </a:moveTo>
                <a:lnTo>
                  <a:pt x="1416" y="4267"/>
                </a:lnTo>
                <a:lnTo>
                  <a:pt x="1360" y="4202"/>
                </a:lnTo>
                <a:lnTo>
                  <a:pt x="1305" y="4135"/>
                </a:lnTo>
                <a:lnTo>
                  <a:pt x="1251" y="4066"/>
                </a:lnTo>
                <a:lnTo>
                  <a:pt x="1196" y="3997"/>
                </a:lnTo>
                <a:lnTo>
                  <a:pt x="1142" y="3924"/>
                </a:lnTo>
                <a:lnTo>
                  <a:pt x="1088" y="3849"/>
                </a:lnTo>
                <a:lnTo>
                  <a:pt x="1034" y="3774"/>
                </a:lnTo>
                <a:lnTo>
                  <a:pt x="983" y="3698"/>
                </a:lnTo>
                <a:lnTo>
                  <a:pt x="931" y="3617"/>
                </a:lnTo>
                <a:lnTo>
                  <a:pt x="881" y="3536"/>
                </a:lnTo>
                <a:lnTo>
                  <a:pt x="833" y="3452"/>
                </a:lnTo>
                <a:lnTo>
                  <a:pt x="785" y="3367"/>
                </a:lnTo>
                <a:lnTo>
                  <a:pt x="741" y="3281"/>
                </a:lnTo>
                <a:lnTo>
                  <a:pt x="697" y="3191"/>
                </a:lnTo>
                <a:lnTo>
                  <a:pt x="656" y="3101"/>
                </a:lnTo>
                <a:lnTo>
                  <a:pt x="618" y="3007"/>
                </a:lnTo>
                <a:lnTo>
                  <a:pt x="555" y="2838"/>
                </a:lnTo>
                <a:lnTo>
                  <a:pt x="503" y="2669"/>
                </a:lnTo>
                <a:lnTo>
                  <a:pt x="459" y="2500"/>
                </a:lnTo>
                <a:lnTo>
                  <a:pt x="426" y="2333"/>
                </a:lnTo>
                <a:lnTo>
                  <a:pt x="403" y="2168"/>
                </a:lnTo>
                <a:lnTo>
                  <a:pt x="392" y="2005"/>
                </a:lnTo>
                <a:lnTo>
                  <a:pt x="390" y="1846"/>
                </a:lnTo>
                <a:lnTo>
                  <a:pt x="399" y="1690"/>
                </a:lnTo>
                <a:lnTo>
                  <a:pt x="420" y="1539"/>
                </a:lnTo>
                <a:lnTo>
                  <a:pt x="453" y="1395"/>
                </a:lnTo>
                <a:lnTo>
                  <a:pt x="497" y="1255"/>
                </a:lnTo>
                <a:lnTo>
                  <a:pt x="553" y="1120"/>
                </a:lnTo>
                <a:lnTo>
                  <a:pt x="622" y="996"/>
                </a:lnTo>
                <a:lnTo>
                  <a:pt x="702" y="877"/>
                </a:lnTo>
                <a:lnTo>
                  <a:pt x="795" y="767"/>
                </a:lnTo>
                <a:lnTo>
                  <a:pt x="902" y="666"/>
                </a:lnTo>
                <a:lnTo>
                  <a:pt x="1021" y="575"/>
                </a:lnTo>
                <a:lnTo>
                  <a:pt x="1153" y="493"/>
                </a:lnTo>
                <a:lnTo>
                  <a:pt x="1299" y="424"/>
                </a:lnTo>
                <a:lnTo>
                  <a:pt x="1460" y="366"/>
                </a:lnTo>
                <a:lnTo>
                  <a:pt x="1635" y="318"/>
                </a:lnTo>
                <a:lnTo>
                  <a:pt x="1823" y="286"/>
                </a:lnTo>
                <a:lnTo>
                  <a:pt x="2026" y="266"/>
                </a:lnTo>
                <a:lnTo>
                  <a:pt x="2245" y="261"/>
                </a:lnTo>
                <a:lnTo>
                  <a:pt x="2479" y="268"/>
                </a:lnTo>
                <a:lnTo>
                  <a:pt x="2726" y="293"/>
                </a:lnTo>
                <a:lnTo>
                  <a:pt x="2991" y="334"/>
                </a:lnTo>
                <a:lnTo>
                  <a:pt x="3271" y="391"/>
                </a:lnTo>
                <a:lnTo>
                  <a:pt x="3567" y="464"/>
                </a:lnTo>
                <a:lnTo>
                  <a:pt x="3879" y="556"/>
                </a:lnTo>
                <a:lnTo>
                  <a:pt x="4209" y="668"/>
                </a:lnTo>
                <a:lnTo>
                  <a:pt x="4554" y="798"/>
                </a:lnTo>
                <a:lnTo>
                  <a:pt x="4554" y="704"/>
                </a:lnTo>
                <a:lnTo>
                  <a:pt x="4211" y="558"/>
                </a:lnTo>
                <a:lnTo>
                  <a:pt x="3883" y="430"/>
                </a:lnTo>
                <a:lnTo>
                  <a:pt x="3568" y="318"/>
                </a:lnTo>
                <a:lnTo>
                  <a:pt x="3267" y="226"/>
                </a:lnTo>
                <a:lnTo>
                  <a:pt x="2981" y="149"/>
                </a:lnTo>
                <a:lnTo>
                  <a:pt x="2707" y="90"/>
                </a:lnTo>
                <a:lnTo>
                  <a:pt x="2448" y="44"/>
                </a:lnTo>
                <a:lnTo>
                  <a:pt x="2203" y="15"/>
                </a:lnTo>
                <a:lnTo>
                  <a:pt x="1972" y="0"/>
                </a:lnTo>
                <a:lnTo>
                  <a:pt x="1754" y="0"/>
                </a:lnTo>
                <a:lnTo>
                  <a:pt x="1548" y="11"/>
                </a:lnTo>
                <a:lnTo>
                  <a:pt x="1357" y="38"/>
                </a:lnTo>
                <a:lnTo>
                  <a:pt x="1178" y="75"/>
                </a:lnTo>
                <a:lnTo>
                  <a:pt x="1011" y="124"/>
                </a:lnTo>
                <a:lnTo>
                  <a:pt x="860" y="184"/>
                </a:lnTo>
                <a:lnTo>
                  <a:pt x="720" y="255"/>
                </a:lnTo>
                <a:lnTo>
                  <a:pt x="593" y="337"/>
                </a:lnTo>
                <a:lnTo>
                  <a:pt x="478" y="428"/>
                </a:lnTo>
                <a:lnTo>
                  <a:pt x="376" y="526"/>
                </a:lnTo>
                <a:lnTo>
                  <a:pt x="286" y="635"/>
                </a:lnTo>
                <a:lnTo>
                  <a:pt x="209" y="750"/>
                </a:lnTo>
                <a:lnTo>
                  <a:pt x="144" y="871"/>
                </a:lnTo>
                <a:lnTo>
                  <a:pt x="92" y="1001"/>
                </a:lnTo>
                <a:lnTo>
                  <a:pt x="50" y="1136"/>
                </a:lnTo>
                <a:lnTo>
                  <a:pt x="21" y="1278"/>
                </a:lnTo>
                <a:lnTo>
                  <a:pt x="4" y="1422"/>
                </a:lnTo>
                <a:lnTo>
                  <a:pt x="0" y="1571"/>
                </a:lnTo>
                <a:lnTo>
                  <a:pt x="6" y="1727"/>
                </a:lnTo>
                <a:lnTo>
                  <a:pt x="23" y="1882"/>
                </a:lnTo>
                <a:lnTo>
                  <a:pt x="54" y="2041"/>
                </a:lnTo>
                <a:lnTo>
                  <a:pt x="94" y="2205"/>
                </a:lnTo>
                <a:lnTo>
                  <a:pt x="146" y="2368"/>
                </a:lnTo>
                <a:lnTo>
                  <a:pt x="175" y="2450"/>
                </a:lnTo>
                <a:lnTo>
                  <a:pt x="206" y="2531"/>
                </a:lnTo>
                <a:lnTo>
                  <a:pt x="236" y="2611"/>
                </a:lnTo>
                <a:lnTo>
                  <a:pt x="269" y="2690"/>
                </a:lnTo>
                <a:lnTo>
                  <a:pt x="332" y="2842"/>
                </a:lnTo>
                <a:lnTo>
                  <a:pt x="397" y="2989"/>
                </a:lnTo>
                <a:lnTo>
                  <a:pt x="465" y="3130"/>
                </a:lnTo>
                <a:lnTo>
                  <a:pt x="534" y="3264"/>
                </a:lnTo>
                <a:lnTo>
                  <a:pt x="601" y="3392"/>
                </a:lnTo>
                <a:lnTo>
                  <a:pt x="670" y="3515"/>
                </a:lnTo>
                <a:lnTo>
                  <a:pt x="737" y="3630"/>
                </a:lnTo>
                <a:lnTo>
                  <a:pt x="804" y="3740"/>
                </a:lnTo>
                <a:lnTo>
                  <a:pt x="869" y="3843"/>
                </a:lnTo>
                <a:lnTo>
                  <a:pt x="935" y="3941"/>
                </a:lnTo>
                <a:lnTo>
                  <a:pt x="996" y="4031"/>
                </a:lnTo>
                <a:lnTo>
                  <a:pt x="1057" y="4118"/>
                </a:lnTo>
                <a:lnTo>
                  <a:pt x="1113" y="4195"/>
                </a:lnTo>
                <a:lnTo>
                  <a:pt x="1169" y="4267"/>
                </a:lnTo>
                <a:close/>
              </a:path>
            </a:pathLst>
          </a:custGeom>
          <a:solidFill>
            <a:srgbClr val="000000">
              <a:alpha val="5000"/>
            </a:srgb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5" name="Freeform 53"/>
          <p:cNvSpPr>
            <a:spLocks/>
          </p:cNvSpPr>
          <p:nvPr/>
        </p:nvSpPr>
        <p:spPr bwMode="auto">
          <a:xfrm>
            <a:off x="1870075" y="0"/>
            <a:ext cx="3992563" cy="796925"/>
          </a:xfrm>
          <a:custGeom>
            <a:avLst/>
            <a:gdLst/>
            <a:ahLst/>
            <a:cxnLst>
              <a:cxn ang="0">
                <a:pos x="2247" y="0"/>
              </a:cxn>
              <a:cxn ang="0">
                <a:pos x="2201" y="90"/>
              </a:cxn>
              <a:cxn ang="0">
                <a:pos x="2143" y="166"/>
              </a:cxn>
              <a:cxn ang="0">
                <a:pos x="2074" y="232"/>
              </a:cxn>
              <a:cxn ang="0">
                <a:pos x="1996" y="285"/>
              </a:cxn>
              <a:cxn ang="0">
                <a:pos x="1907" y="326"/>
              </a:cxn>
              <a:cxn ang="0">
                <a:pos x="1808" y="356"/>
              </a:cxn>
              <a:cxn ang="0">
                <a:pos x="1696" y="374"/>
              </a:cxn>
              <a:cxn ang="0">
                <a:pos x="1575" y="379"/>
              </a:cxn>
              <a:cxn ang="0">
                <a:pos x="1445" y="374"/>
              </a:cxn>
              <a:cxn ang="0">
                <a:pos x="1303" y="356"/>
              </a:cxn>
              <a:cxn ang="0">
                <a:pos x="1150" y="326"/>
              </a:cxn>
              <a:cxn ang="0">
                <a:pos x="986" y="285"/>
              </a:cxn>
              <a:cxn ang="0">
                <a:pos x="812" y="232"/>
              </a:cxn>
              <a:cxn ang="0">
                <a:pos x="628" y="166"/>
              </a:cxn>
              <a:cxn ang="0">
                <a:pos x="432" y="90"/>
              </a:cxn>
              <a:cxn ang="0">
                <a:pos x="227" y="0"/>
              </a:cxn>
              <a:cxn ang="0">
                <a:pos x="131" y="61"/>
              </a:cxn>
              <a:cxn ang="0">
                <a:pos x="380" y="170"/>
              </a:cxn>
              <a:cxn ang="0">
                <a:pos x="618" y="264"/>
              </a:cxn>
              <a:cxn ang="0">
                <a:pos x="841" y="343"/>
              </a:cxn>
              <a:cxn ang="0">
                <a:pos x="1052" y="406"/>
              </a:cxn>
              <a:cxn ang="0">
                <a:pos x="1249" y="454"/>
              </a:cxn>
              <a:cxn ang="0">
                <a:pos x="1432" y="485"/>
              </a:cxn>
              <a:cxn ang="0">
                <a:pos x="1602" y="500"/>
              </a:cxn>
              <a:cxn ang="0">
                <a:pos x="1760" y="500"/>
              </a:cxn>
              <a:cxn ang="0">
                <a:pos x="1903" y="485"/>
              </a:cxn>
              <a:cxn ang="0">
                <a:pos x="2034" y="454"/>
              </a:cxn>
              <a:cxn ang="0">
                <a:pos x="2151" y="406"/>
              </a:cxn>
              <a:cxn ang="0">
                <a:pos x="2254" y="343"/>
              </a:cxn>
              <a:cxn ang="0">
                <a:pos x="2347" y="264"/>
              </a:cxn>
              <a:cxn ang="0">
                <a:pos x="2423" y="170"/>
              </a:cxn>
              <a:cxn ang="0">
                <a:pos x="2489" y="61"/>
              </a:cxn>
            </a:cxnLst>
            <a:rect l="0" t="0" r="r" b="b"/>
            <a:pathLst>
              <a:path w="2515" h="502">
                <a:moveTo>
                  <a:pt x="2515" y="0"/>
                </a:moveTo>
                <a:lnTo>
                  <a:pt x="2247" y="0"/>
                </a:lnTo>
                <a:lnTo>
                  <a:pt x="2226" y="46"/>
                </a:lnTo>
                <a:lnTo>
                  <a:pt x="2201" y="90"/>
                </a:lnTo>
                <a:lnTo>
                  <a:pt x="2172" y="130"/>
                </a:lnTo>
                <a:lnTo>
                  <a:pt x="2143" y="166"/>
                </a:lnTo>
                <a:lnTo>
                  <a:pt x="2111" y="201"/>
                </a:lnTo>
                <a:lnTo>
                  <a:pt x="2074" y="232"/>
                </a:lnTo>
                <a:lnTo>
                  <a:pt x="2038" y="260"/>
                </a:lnTo>
                <a:lnTo>
                  <a:pt x="1996" y="285"/>
                </a:lnTo>
                <a:lnTo>
                  <a:pt x="1953" y="307"/>
                </a:lnTo>
                <a:lnTo>
                  <a:pt x="1907" y="326"/>
                </a:lnTo>
                <a:lnTo>
                  <a:pt x="1859" y="343"/>
                </a:lnTo>
                <a:lnTo>
                  <a:pt x="1808" y="356"/>
                </a:lnTo>
                <a:lnTo>
                  <a:pt x="1754" y="366"/>
                </a:lnTo>
                <a:lnTo>
                  <a:pt x="1696" y="374"/>
                </a:lnTo>
                <a:lnTo>
                  <a:pt x="1637" y="378"/>
                </a:lnTo>
                <a:lnTo>
                  <a:pt x="1575" y="379"/>
                </a:lnTo>
                <a:lnTo>
                  <a:pt x="1512" y="378"/>
                </a:lnTo>
                <a:lnTo>
                  <a:pt x="1445" y="374"/>
                </a:lnTo>
                <a:lnTo>
                  <a:pt x="1374" y="366"/>
                </a:lnTo>
                <a:lnTo>
                  <a:pt x="1303" y="356"/>
                </a:lnTo>
                <a:lnTo>
                  <a:pt x="1226" y="343"/>
                </a:lnTo>
                <a:lnTo>
                  <a:pt x="1150" y="326"/>
                </a:lnTo>
                <a:lnTo>
                  <a:pt x="1069" y="307"/>
                </a:lnTo>
                <a:lnTo>
                  <a:pt x="986" y="285"/>
                </a:lnTo>
                <a:lnTo>
                  <a:pt x="900" y="260"/>
                </a:lnTo>
                <a:lnTo>
                  <a:pt x="812" y="232"/>
                </a:lnTo>
                <a:lnTo>
                  <a:pt x="722" y="201"/>
                </a:lnTo>
                <a:lnTo>
                  <a:pt x="628" y="166"/>
                </a:lnTo>
                <a:lnTo>
                  <a:pt x="532" y="130"/>
                </a:lnTo>
                <a:lnTo>
                  <a:pt x="432" y="90"/>
                </a:lnTo>
                <a:lnTo>
                  <a:pt x="332" y="46"/>
                </a:lnTo>
                <a:lnTo>
                  <a:pt x="227" y="0"/>
                </a:lnTo>
                <a:lnTo>
                  <a:pt x="0" y="0"/>
                </a:lnTo>
                <a:lnTo>
                  <a:pt x="131" y="61"/>
                </a:lnTo>
                <a:lnTo>
                  <a:pt x="258" y="118"/>
                </a:lnTo>
                <a:lnTo>
                  <a:pt x="380" y="170"/>
                </a:lnTo>
                <a:lnTo>
                  <a:pt x="501" y="220"/>
                </a:lnTo>
                <a:lnTo>
                  <a:pt x="618" y="264"/>
                </a:lnTo>
                <a:lnTo>
                  <a:pt x="731" y="307"/>
                </a:lnTo>
                <a:lnTo>
                  <a:pt x="841" y="343"/>
                </a:lnTo>
                <a:lnTo>
                  <a:pt x="948" y="378"/>
                </a:lnTo>
                <a:lnTo>
                  <a:pt x="1052" y="406"/>
                </a:lnTo>
                <a:lnTo>
                  <a:pt x="1151" y="431"/>
                </a:lnTo>
                <a:lnTo>
                  <a:pt x="1249" y="454"/>
                </a:lnTo>
                <a:lnTo>
                  <a:pt x="1341" y="472"/>
                </a:lnTo>
                <a:lnTo>
                  <a:pt x="1432" y="485"/>
                </a:lnTo>
                <a:lnTo>
                  <a:pt x="1520" y="495"/>
                </a:lnTo>
                <a:lnTo>
                  <a:pt x="1602" y="500"/>
                </a:lnTo>
                <a:lnTo>
                  <a:pt x="1683" y="502"/>
                </a:lnTo>
                <a:lnTo>
                  <a:pt x="1760" y="500"/>
                </a:lnTo>
                <a:lnTo>
                  <a:pt x="1832" y="495"/>
                </a:lnTo>
                <a:lnTo>
                  <a:pt x="1903" y="485"/>
                </a:lnTo>
                <a:lnTo>
                  <a:pt x="1971" y="472"/>
                </a:lnTo>
                <a:lnTo>
                  <a:pt x="2034" y="454"/>
                </a:lnTo>
                <a:lnTo>
                  <a:pt x="2093" y="431"/>
                </a:lnTo>
                <a:lnTo>
                  <a:pt x="2151" y="406"/>
                </a:lnTo>
                <a:lnTo>
                  <a:pt x="2205" y="378"/>
                </a:lnTo>
                <a:lnTo>
                  <a:pt x="2254" y="343"/>
                </a:lnTo>
                <a:lnTo>
                  <a:pt x="2302" y="307"/>
                </a:lnTo>
                <a:lnTo>
                  <a:pt x="2347" y="264"/>
                </a:lnTo>
                <a:lnTo>
                  <a:pt x="2387" y="220"/>
                </a:lnTo>
                <a:lnTo>
                  <a:pt x="2423" y="170"/>
                </a:lnTo>
                <a:lnTo>
                  <a:pt x="2458" y="118"/>
                </a:lnTo>
                <a:lnTo>
                  <a:pt x="2489" y="61"/>
                </a:lnTo>
                <a:lnTo>
                  <a:pt x="2515" y="0"/>
                </a:lnTo>
                <a:close/>
              </a:path>
            </a:pathLst>
          </a:custGeom>
          <a:solidFill>
            <a:srgbClr val="000000">
              <a:alpha val="10001"/>
            </a:srgb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6" name="Freeform 55"/>
          <p:cNvSpPr>
            <a:spLocks/>
          </p:cNvSpPr>
          <p:nvPr/>
        </p:nvSpPr>
        <p:spPr bwMode="auto">
          <a:xfrm>
            <a:off x="0" y="0"/>
            <a:ext cx="2981325" cy="3892550"/>
          </a:xfrm>
          <a:custGeom>
            <a:avLst/>
            <a:gdLst/>
            <a:ahLst/>
            <a:cxnLst>
              <a:cxn ang="0">
                <a:pos x="0" y="2448"/>
              </a:cxn>
              <a:cxn ang="0">
                <a:pos x="287" y="2448"/>
              </a:cxn>
              <a:cxn ang="0">
                <a:pos x="552" y="2427"/>
              </a:cxn>
              <a:cxn ang="0">
                <a:pos x="792" y="2385"/>
              </a:cxn>
              <a:cxn ang="0">
                <a:pos x="1009" y="2323"/>
              </a:cxn>
              <a:cxn ang="0">
                <a:pos x="1200" y="2239"/>
              </a:cxn>
              <a:cxn ang="0">
                <a:pos x="1367" y="2135"/>
              </a:cxn>
              <a:cxn ang="0">
                <a:pos x="1513" y="2011"/>
              </a:cxn>
              <a:cxn ang="0">
                <a:pos x="1632" y="1867"/>
              </a:cxn>
              <a:cxn ang="0">
                <a:pos x="1728" y="1702"/>
              </a:cxn>
              <a:cxn ang="0">
                <a:pos x="1801" y="1517"/>
              </a:cxn>
              <a:cxn ang="0">
                <a:pos x="1851" y="1314"/>
              </a:cxn>
              <a:cxn ang="0">
                <a:pos x="1874" y="1089"/>
              </a:cxn>
              <a:cxn ang="0">
                <a:pos x="1876" y="846"/>
              </a:cxn>
              <a:cxn ang="0">
                <a:pos x="1853" y="583"/>
              </a:cxn>
              <a:cxn ang="0">
                <a:pos x="1805" y="301"/>
              </a:cxn>
              <a:cxn ang="0">
                <a:pos x="1734" y="0"/>
              </a:cxn>
              <a:cxn ang="0">
                <a:pos x="1191" y="117"/>
              </a:cxn>
              <a:cxn ang="0">
                <a:pos x="1256" y="339"/>
              </a:cxn>
              <a:cxn ang="0">
                <a:pos x="1300" y="552"/>
              </a:cxn>
              <a:cxn ang="0">
                <a:pos x="1327" y="754"/>
              </a:cxn>
              <a:cxn ang="0">
                <a:pos x="1333" y="942"/>
              </a:cxn>
              <a:cxn ang="0">
                <a:pos x="1319" y="1118"/>
              </a:cxn>
              <a:cxn ang="0">
                <a:pos x="1287" y="1283"/>
              </a:cxn>
              <a:cxn ang="0">
                <a:pos x="1233" y="1435"/>
              </a:cxn>
              <a:cxn ang="0">
                <a:pos x="1162" y="1573"/>
              </a:cxn>
              <a:cxn ang="0">
                <a:pos x="1070" y="1700"/>
              </a:cxn>
              <a:cxn ang="0">
                <a:pos x="959" y="1815"/>
              </a:cxn>
              <a:cxn ang="0">
                <a:pos x="828" y="1915"/>
              </a:cxn>
              <a:cxn ang="0">
                <a:pos x="679" y="2003"/>
              </a:cxn>
              <a:cxn ang="0">
                <a:pos x="510" y="2076"/>
              </a:cxn>
              <a:cxn ang="0">
                <a:pos x="320" y="2137"/>
              </a:cxn>
              <a:cxn ang="0">
                <a:pos x="111" y="2183"/>
              </a:cxn>
            </a:cxnLst>
            <a:rect l="0" t="0" r="r" b="b"/>
            <a:pathLst>
              <a:path w="1878" h="2452">
                <a:moveTo>
                  <a:pt x="0" y="2201"/>
                </a:moveTo>
                <a:lnTo>
                  <a:pt x="0" y="2448"/>
                </a:lnTo>
                <a:lnTo>
                  <a:pt x="147" y="2452"/>
                </a:lnTo>
                <a:lnTo>
                  <a:pt x="287" y="2448"/>
                </a:lnTo>
                <a:lnTo>
                  <a:pt x="423" y="2440"/>
                </a:lnTo>
                <a:lnTo>
                  <a:pt x="552" y="2427"/>
                </a:lnTo>
                <a:lnTo>
                  <a:pt x="675" y="2410"/>
                </a:lnTo>
                <a:lnTo>
                  <a:pt x="792" y="2385"/>
                </a:lnTo>
                <a:lnTo>
                  <a:pt x="903" y="2356"/>
                </a:lnTo>
                <a:lnTo>
                  <a:pt x="1009" y="2323"/>
                </a:lnTo>
                <a:lnTo>
                  <a:pt x="1106" y="2283"/>
                </a:lnTo>
                <a:lnTo>
                  <a:pt x="1200" y="2239"/>
                </a:lnTo>
                <a:lnTo>
                  <a:pt x="1287" y="2189"/>
                </a:lnTo>
                <a:lnTo>
                  <a:pt x="1367" y="2135"/>
                </a:lnTo>
                <a:lnTo>
                  <a:pt x="1442" y="2076"/>
                </a:lnTo>
                <a:lnTo>
                  <a:pt x="1513" y="2011"/>
                </a:lnTo>
                <a:lnTo>
                  <a:pt x="1574" y="1941"/>
                </a:lnTo>
                <a:lnTo>
                  <a:pt x="1632" y="1867"/>
                </a:lnTo>
                <a:lnTo>
                  <a:pt x="1684" y="1788"/>
                </a:lnTo>
                <a:lnTo>
                  <a:pt x="1728" y="1702"/>
                </a:lnTo>
                <a:lnTo>
                  <a:pt x="1768" y="1613"/>
                </a:lnTo>
                <a:lnTo>
                  <a:pt x="1801" y="1517"/>
                </a:lnTo>
                <a:lnTo>
                  <a:pt x="1828" y="1418"/>
                </a:lnTo>
                <a:lnTo>
                  <a:pt x="1851" y="1314"/>
                </a:lnTo>
                <a:lnTo>
                  <a:pt x="1866" y="1205"/>
                </a:lnTo>
                <a:lnTo>
                  <a:pt x="1874" y="1089"/>
                </a:lnTo>
                <a:lnTo>
                  <a:pt x="1878" y="971"/>
                </a:lnTo>
                <a:lnTo>
                  <a:pt x="1876" y="846"/>
                </a:lnTo>
                <a:lnTo>
                  <a:pt x="1866" y="717"/>
                </a:lnTo>
                <a:lnTo>
                  <a:pt x="1853" y="583"/>
                </a:lnTo>
                <a:lnTo>
                  <a:pt x="1832" y="445"/>
                </a:lnTo>
                <a:lnTo>
                  <a:pt x="1805" y="301"/>
                </a:lnTo>
                <a:lnTo>
                  <a:pt x="1772" y="153"/>
                </a:lnTo>
                <a:lnTo>
                  <a:pt x="1734" y="0"/>
                </a:lnTo>
                <a:lnTo>
                  <a:pt x="1151" y="0"/>
                </a:lnTo>
                <a:lnTo>
                  <a:pt x="1191" y="117"/>
                </a:lnTo>
                <a:lnTo>
                  <a:pt x="1225" y="230"/>
                </a:lnTo>
                <a:lnTo>
                  <a:pt x="1256" y="339"/>
                </a:lnTo>
                <a:lnTo>
                  <a:pt x="1281" y="447"/>
                </a:lnTo>
                <a:lnTo>
                  <a:pt x="1300" y="552"/>
                </a:lnTo>
                <a:lnTo>
                  <a:pt x="1315" y="654"/>
                </a:lnTo>
                <a:lnTo>
                  <a:pt x="1327" y="754"/>
                </a:lnTo>
                <a:lnTo>
                  <a:pt x="1333" y="848"/>
                </a:lnTo>
                <a:lnTo>
                  <a:pt x="1333" y="942"/>
                </a:lnTo>
                <a:lnTo>
                  <a:pt x="1329" y="1032"/>
                </a:lnTo>
                <a:lnTo>
                  <a:pt x="1319" y="1118"/>
                </a:lnTo>
                <a:lnTo>
                  <a:pt x="1306" y="1203"/>
                </a:lnTo>
                <a:lnTo>
                  <a:pt x="1287" y="1283"/>
                </a:lnTo>
                <a:lnTo>
                  <a:pt x="1262" y="1360"/>
                </a:lnTo>
                <a:lnTo>
                  <a:pt x="1233" y="1435"/>
                </a:lnTo>
                <a:lnTo>
                  <a:pt x="1200" y="1506"/>
                </a:lnTo>
                <a:lnTo>
                  <a:pt x="1162" y="1573"/>
                </a:lnTo>
                <a:lnTo>
                  <a:pt x="1118" y="1638"/>
                </a:lnTo>
                <a:lnTo>
                  <a:pt x="1070" y="1700"/>
                </a:lnTo>
                <a:lnTo>
                  <a:pt x="1016" y="1759"/>
                </a:lnTo>
                <a:lnTo>
                  <a:pt x="959" y="1815"/>
                </a:lnTo>
                <a:lnTo>
                  <a:pt x="895" y="1867"/>
                </a:lnTo>
                <a:lnTo>
                  <a:pt x="828" y="1915"/>
                </a:lnTo>
                <a:lnTo>
                  <a:pt x="755" y="1961"/>
                </a:lnTo>
                <a:lnTo>
                  <a:pt x="679" y="2003"/>
                </a:lnTo>
                <a:lnTo>
                  <a:pt x="596" y="2041"/>
                </a:lnTo>
                <a:lnTo>
                  <a:pt x="510" y="2076"/>
                </a:lnTo>
                <a:lnTo>
                  <a:pt x="418" y="2108"/>
                </a:lnTo>
                <a:lnTo>
                  <a:pt x="320" y="2137"/>
                </a:lnTo>
                <a:lnTo>
                  <a:pt x="218" y="2162"/>
                </a:lnTo>
                <a:lnTo>
                  <a:pt x="111" y="2183"/>
                </a:lnTo>
                <a:lnTo>
                  <a:pt x="0" y="2201"/>
                </a:lnTo>
                <a:close/>
              </a:path>
            </a:pathLst>
          </a:custGeom>
          <a:solidFill>
            <a:srgbClr val="000000">
              <a:alpha val="14999"/>
            </a:srgbClr>
          </a:solidFill>
          <a:ln w="12700">
            <a:noFill/>
            <a:prstDash val="solid"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cs-CZ">
              <a:cs typeface="+mn-cs"/>
            </a:endParaRPr>
          </a:p>
        </p:txBody>
      </p:sp>
      <p:pic>
        <p:nvPicPr>
          <p:cNvPr id="7" name="Picture 62" descr="mapa kraje barev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591050"/>
            <a:ext cx="2089150" cy="188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63"/>
          <p:cNvSpPr>
            <a:spLocks noChangeArrowheads="1"/>
          </p:cNvSpPr>
          <p:nvPr/>
        </p:nvSpPr>
        <p:spPr bwMode="auto">
          <a:xfrm>
            <a:off x="2555875" y="3141663"/>
            <a:ext cx="6588125" cy="3716337"/>
          </a:xfrm>
          <a:prstGeom prst="rect">
            <a:avLst/>
          </a:prstGeom>
          <a:solidFill>
            <a:srgbClr val="E3F1F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auto">
          <a:xfrm>
            <a:off x="2627313" y="6092825"/>
            <a:ext cx="6408737" cy="50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l-PL" sz="1200" b="1">
                <a:solidFill>
                  <a:srgbClr val="197B7F"/>
                </a:solidFill>
                <a:latin typeface="Georgia" pitchFamily="18" charset="0"/>
                <a:cs typeface="+mn-cs"/>
              </a:rPr>
              <a:t>Krajsk</a:t>
            </a:r>
            <a:r>
              <a:rPr lang="cs-CZ" sz="1200" b="1">
                <a:solidFill>
                  <a:srgbClr val="197B7F"/>
                </a:solidFill>
                <a:latin typeface="Georgia" pitchFamily="18" charset="0"/>
                <a:cs typeface="+mn-cs"/>
              </a:rPr>
              <a:t>á hygienická stanice Moravskoslezského kraje se sídlem v Ostravě</a:t>
            </a:r>
          </a:p>
          <a:p>
            <a:pPr algn="ctr">
              <a:spcBef>
                <a:spcPct val="50000"/>
              </a:spcBef>
              <a:defRPr/>
            </a:pPr>
            <a:r>
              <a:rPr lang="cs-CZ" sz="1000">
                <a:solidFill>
                  <a:srgbClr val="197B7F"/>
                </a:solidFill>
                <a:latin typeface="Georgia" pitchFamily="18" charset="0"/>
                <a:cs typeface="+mn-cs"/>
              </a:rPr>
              <a:t>Na Bělidle  7,  702 00 Ostrava   tel: 595 138 111, fax: 595 138 109   www.khsova.cz, podatelna@khsova.cz</a:t>
            </a:r>
          </a:p>
        </p:txBody>
      </p:sp>
      <p:graphicFrame>
        <p:nvGraphicFramePr>
          <p:cNvPr id="10" name="Object 1"/>
          <p:cNvGraphicFramePr>
            <a:graphicFrameLocks noChangeAspect="1"/>
          </p:cNvGraphicFramePr>
          <p:nvPr/>
        </p:nvGraphicFramePr>
        <p:xfrm>
          <a:off x="900113" y="1484313"/>
          <a:ext cx="7493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706" name="CorelDRAW" r:id="rId4" imgW="2439360" imgH="2816280" progId="">
                  <p:embed/>
                </p:oleObj>
              </mc:Choice>
              <mc:Fallback>
                <p:oleObj name="CorelDRAW" r:id="rId4" imgW="2439360" imgH="281628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484313"/>
                        <a:ext cx="749300" cy="86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68"/>
          <p:cNvSpPr>
            <a:spLocks noChangeArrowheads="1"/>
          </p:cNvSpPr>
          <p:nvPr/>
        </p:nvSpPr>
        <p:spPr bwMode="auto">
          <a:xfrm>
            <a:off x="0" y="188913"/>
            <a:ext cx="2484438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pl-PL" sz="1400" b="1">
                <a:solidFill>
                  <a:srgbClr val="E3F1F2"/>
                </a:solidFill>
                <a:cs typeface="+mn-cs"/>
              </a:rPr>
              <a:t>KRAJSK</a:t>
            </a:r>
            <a:r>
              <a:rPr lang="cs-CZ" sz="1400" b="1">
                <a:solidFill>
                  <a:srgbClr val="E3F1F2"/>
                </a:solidFill>
                <a:cs typeface="+mn-cs"/>
              </a:rPr>
              <a:t>Á</a:t>
            </a:r>
            <a:br>
              <a:rPr lang="cs-CZ" sz="1400" b="1">
                <a:solidFill>
                  <a:srgbClr val="E3F1F2"/>
                </a:solidFill>
                <a:cs typeface="+mn-cs"/>
              </a:rPr>
            </a:br>
            <a:r>
              <a:rPr lang="cs-CZ" sz="1400" b="1">
                <a:solidFill>
                  <a:srgbClr val="E3F1F2"/>
                </a:solidFill>
                <a:cs typeface="+mn-cs"/>
              </a:rPr>
              <a:t>HYGIENICKÁ STANICE MORAVSKOSLEZSKÉHO KRAJE SE SÍDLEM</a:t>
            </a:r>
            <a:br>
              <a:rPr lang="cs-CZ" sz="1400" b="1">
                <a:solidFill>
                  <a:srgbClr val="E3F1F2"/>
                </a:solidFill>
                <a:cs typeface="+mn-cs"/>
              </a:rPr>
            </a:br>
            <a:r>
              <a:rPr lang="cs-CZ" sz="1400" b="1">
                <a:solidFill>
                  <a:srgbClr val="E3F1F2"/>
                </a:solidFill>
                <a:cs typeface="+mn-cs"/>
              </a:rPr>
              <a:t>V OSTRAVĚ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ctrTitle"/>
          </p:nvPr>
        </p:nvSpPr>
        <p:spPr>
          <a:xfrm>
            <a:off x="2700338" y="404813"/>
            <a:ext cx="6335712" cy="1973262"/>
          </a:xfrm>
        </p:spPr>
        <p:txBody>
          <a:bodyPr/>
          <a:lstStyle>
            <a:lvl1pPr>
              <a:defRPr sz="2800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84543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Krajská hygienická stanice Moravskoslezského kraje se sídlem v Ostravě | www.khsova.cz</a:t>
            </a:r>
          </a:p>
        </p:txBody>
      </p:sp>
    </p:spTree>
    <p:extLst>
      <p:ext uri="{BB962C8B-B14F-4D97-AF65-F5344CB8AC3E}">
        <p14:creationId xmlns:p14="http://schemas.microsoft.com/office/powerpoint/2010/main" val="1107092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Krajská hygienická stanice Moravskoslezského kraje se sídlem v Ostravě | www.khsova.cz</a:t>
            </a:r>
          </a:p>
        </p:txBody>
      </p:sp>
    </p:spTree>
    <p:extLst>
      <p:ext uri="{BB962C8B-B14F-4D97-AF65-F5344CB8AC3E}">
        <p14:creationId xmlns:p14="http://schemas.microsoft.com/office/powerpoint/2010/main" val="1121883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Krajská hygienická stanice Moravskoslezského kraje se sídlem v Ostravě | www.khsova.cz</a:t>
            </a:r>
          </a:p>
        </p:txBody>
      </p:sp>
    </p:spTree>
    <p:extLst>
      <p:ext uri="{BB962C8B-B14F-4D97-AF65-F5344CB8AC3E}">
        <p14:creationId xmlns:p14="http://schemas.microsoft.com/office/powerpoint/2010/main" val="214482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Krajská hygienická stanice Moravskoslezského kraje se sídlem v Ostravě | www.khsova.cz</a:t>
            </a:r>
          </a:p>
        </p:txBody>
      </p:sp>
    </p:spTree>
    <p:extLst>
      <p:ext uri="{BB962C8B-B14F-4D97-AF65-F5344CB8AC3E}">
        <p14:creationId xmlns:p14="http://schemas.microsoft.com/office/powerpoint/2010/main" val="1827989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16113"/>
            <a:ext cx="4038600" cy="42100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Krajská hygienická stanice Moravskoslezského kraje se sídlem v Ostravě | www.khsova.cz</a:t>
            </a:r>
          </a:p>
        </p:txBody>
      </p:sp>
    </p:spTree>
    <p:extLst>
      <p:ext uri="{BB962C8B-B14F-4D97-AF65-F5344CB8AC3E}">
        <p14:creationId xmlns:p14="http://schemas.microsoft.com/office/powerpoint/2010/main" val="1653726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Krajská hygienická stanice Moravskoslezského kraje se sídlem v Ostravě | www.khsova.cz</a:t>
            </a:r>
          </a:p>
        </p:txBody>
      </p:sp>
    </p:spTree>
    <p:extLst>
      <p:ext uri="{BB962C8B-B14F-4D97-AF65-F5344CB8AC3E}">
        <p14:creationId xmlns:p14="http://schemas.microsoft.com/office/powerpoint/2010/main" val="4198012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Krajská hygienická stanice Moravskoslezského kraje se sídlem v Ostravě | www.khsova.cz</a:t>
            </a:r>
          </a:p>
        </p:txBody>
      </p:sp>
    </p:spTree>
    <p:extLst>
      <p:ext uri="{BB962C8B-B14F-4D97-AF65-F5344CB8AC3E}">
        <p14:creationId xmlns:p14="http://schemas.microsoft.com/office/powerpoint/2010/main" val="327943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Krajská hygienická stanice Moravskoslezského kraje se sídlem v Ostravě | www.khsova.cz</a:t>
            </a:r>
          </a:p>
        </p:txBody>
      </p:sp>
    </p:spTree>
    <p:extLst>
      <p:ext uri="{BB962C8B-B14F-4D97-AF65-F5344CB8AC3E}">
        <p14:creationId xmlns:p14="http://schemas.microsoft.com/office/powerpoint/2010/main" val="938728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Krajská hygienická stanice Moravskoslezského kraje se sídlem v Ostravě | www.khsova.cz</a:t>
            </a:r>
          </a:p>
        </p:txBody>
      </p:sp>
    </p:spTree>
    <p:extLst>
      <p:ext uri="{BB962C8B-B14F-4D97-AF65-F5344CB8AC3E}">
        <p14:creationId xmlns:p14="http://schemas.microsoft.com/office/powerpoint/2010/main" val="3224105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Klepnutím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Krajská hygienická stanice Moravskoslezského kraje se sídlem v Ostravě | www.khsova.cz</a:t>
            </a:r>
          </a:p>
        </p:txBody>
      </p:sp>
    </p:spTree>
    <p:extLst>
      <p:ext uri="{BB962C8B-B14F-4D97-AF65-F5344CB8AC3E}">
        <p14:creationId xmlns:p14="http://schemas.microsoft.com/office/powerpoint/2010/main" val="3424475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Line 2"/>
          <p:cNvSpPr>
            <a:spLocks noChangeShapeType="1"/>
          </p:cNvSpPr>
          <p:nvPr/>
        </p:nvSpPr>
        <p:spPr bwMode="auto">
          <a:xfrm>
            <a:off x="179388" y="1484313"/>
            <a:ext cx="8785225" cy="0"/>
          </a:xfrm>
          <a:prstGeom prst="line">
            <a:avLst/>
          </a:prstGeom>
          <a:noFill/>
          <a:ln w="9525">
            <a:solidFill>
              <a:srgbClr val="197B7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79388" y="6381750"/>
            <a:ext cx="8785225" cy="287338"/>
          </a:xfrm>
          <a:prstGeom prst="rect">
            <a:avLst/>
          </a:prstGeom>
          <a:solidFill>
            <a:srgbClr val="197B7F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16113"/>
            <a:ext cx="8229600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79388" y="6381750"/>
            <a:ext cx="8137525" cy="287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C5D1D7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Krajská hygienická stanice Moravskoslezského kraje se sídlem v Ostravě | www.khsova.cz</a:t>
            </a:r>
          </a:p>
        </p:txBody>
      </p:sp>
      <p:sp>
        <p:nvSpPr>
          <p:cNvPr id="4105" name="Rectangle 9"/>
          <p:cNvSpPr>
            <a:spLocks noChangeArrowheads="1"/>
          </p:cNvSpPr>
          <p:nvPr/>
        </p:nvSpPr>
        <p:spPr bwMode="auto">
          <a:xfrm>
            <a:off x="179388" y="188913"/>
            <a:ext cx="8785225" cy="6480175"/>
          </a:xfrm>
          <a:prstGeom prst="rect">
            <a:avLst/>
          </a:prstGeom>
          <a:noFill/>
          <a:ln w="9525">
            <a:solidFill>
              <a:srgbClr val="197B7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>
              <a:cs typeface="+mn-cs"/>
            </a:endParaRPr>
          </a:p>
        </p:txBody>
      </p:sp>
      <p:pic>
        <p:nvPicPr>
          <p:cNvPr id="1032" name="Picture 1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1196975"/>
            <a:ext cx="622300" cy="62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8316913" y="6381750"/>
            <a:ext cx="6477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fld id="{5A00B340-D9FD-4E49-AB5F-94776A69EA36}" type="slidenum">
              <a:rPr lang="cs-CZ" sz="1400">
                <a:solidFill>
                  <a:srgbClr val="C5D1D7"/>
                </a:solidFill>
                <a:latin typeface="Georgia" pitchFamily="18" charset="0"/>
                <a:cs typeface="+mn-cs"/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cs-CZ" sz="1400">
              <a:solidFill>
                <a:srgbClr val="C5D1D7"/>
              </a:solidFill>
              <a:latin typeface="Georgia" pitchFamily="18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0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</p:sldLayoutIdLst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rgbClr val="197B7F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rgbClr val="197B7F"/>
          </a:solidFill>
          <a:latin typeface="Georgia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rgbClr val="197B7F"/>
          </a:solidFill>
          <a:latin typeface="Georgia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rgbClr val="197B7F"/>
          </a:solidFill>
          <a:latin typeface="Georgia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rgbClr val="197B7F"/>
          </a:solidFill>
          <a:latin typeface="Georgia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197B7F"/>
          </a:solidFill>
          <a:latin typeface="Georgia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197B7F"/>
          </a:solidFill>
          <a:latin typeface="Georgia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197B7F"/>
          </a:solidFill>
          <a:latin typeface="Georgia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>
          <a:solidFill>
            <a:srgbClr val="197B7F"/>
          </a:solidFill>
          <a:latin typeface="Georgia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197B7F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B32823"/>
        </a:buClr>
        <a:buFont typeface="Wingdings" pitchFamily="2" charset="2"/>
        <a:buChar char="§"/>
        <a:defRPr sz="2800">
          <a:solidFill>
            <a:srgbClr val="197B7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197B7F"/>
        </a:buClr>
        <a:buSzPct val="80000"/>
        <a:buChar char="•"/>
        <a:defRPr sz="2400">
          <a:solidFill>
            <a:srgbClr val="B32823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B32823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197B7F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197B7F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197B7F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197B7F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197B7F"/>
        </a:buClr>
        <a:buSzPct val="80000"/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00338" y="1125538"/>
            <a:ext cx="6335712" cy="1655762"/>
          </a:xfrm>
        </p:spPr>
        <p:txBody>
          <a:bodyPr/>
          <a:lstStyle/>
          <a:p>
            <a:r>
              <a:rPr lang="cs-CZ" altLang="cs-CZ" sz="3600" b="1" smtClean="0"/>
              <a:t>Pestrost stravy</a:t>
            </a:r>
            <a:r>
              <a:rPr lang="cs-CZ" altLang="cs-CZ" smtClean="0"/>
              <a:t> 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2627313" y="3716338"/>
            <a:ext cx="6400800" cy="2233612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buFontTx/>
              <a:buNone/>
            </a:pPr>
            <a:r>
              <a:rPr lang="cs-CZ" altLang="cs-CZ" sz="1400" b="1" smtClean="0">
                <a:solidFill>
                  <a:srgbClr val="197B7F"/>
                </a:solidFill>
              </a:rPr>
              <a:t>MUDr. Marta Pryszczová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cs-CZ" altLang="cs-CZ" sz="1400" smtClean="0">
                <a:solidFill>
                  <a:srgbClr val="197B7F"/>
                </a:solidFill>
              </a:rPr>
              <a:t>oddělení hygieny dětí a mladistvých </a:t>
            </a:r>
            <a:r>
              <a:rPr lang="cs-CZ" altLang="cs-CZ" sz="1400" smtClean="0">
                <a:solidFill>
                  <a:srgbClr val="197B7F"/>
                </a:solidFill>
                <a:latin typeface="Arial" charset="0"/>
              </a:rPr>
              <a:t>ÚP Karviná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cs-CZ" altLang="cs-CZ" sz="1400" smtClean="0">
                <a:solidFill>
                  <a:srgbClr val="197B7F"/>
                </a:solidFill>
              </a:rPr>
              <a:t>marta.pryszczova@khsova.cz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cs-CZ" altLang="cs-CZ" sz="1400" smtClean="0">
                <a:solidFill>
                  <a:srgbClr val="197B7F"/>
                </a:solidFill>
              </a:rPr>
              <a:t>596397246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endParaRPr lang="cs-CZ" altLang="cs-CZ" sz="1400" b="1" smtClean="0">
              <a:solidFill>
                <a:srgbClr val="197B7F"/>
              </a:solidFill>
              <a:latin typeface="Arial" charset="0"/>
            </a:endParaRP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cs-CZ" altLang="cs-CZ" sz="1400" b="1" smtClean="0">
                <a:solidFill>
                  <a:srgbClr val="197B7F"/>
                </a:solidFill>
              </a:rPr>
              <a:t>Bc.Karla Rumlová, DiS. 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cs-CZ" altLang="cs-CZ" sz="1400" smtClean="0">
                <a:solidFill>
                  <a:srgbClr val="197B7F"/>
                </a:solidFill>
              </a:rPr>
              <a:t>oddělení hygieny dětí a mladistvých  ÚP Frýdek - Místek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cs-CZ" altLang="cs-CZ" sz="1400" smtClean="0">
                <a:solidFill>
                  <a:srgbClr val="197B7F"/>
                </a:solidFill>
              </a:rPr>
              <a:t>karla.rumlova@khsova.cz</a:t>
            </a:r>
          </a:p>
          <a:p>
            <a:pPr marL="0" indent="0" algn="ctr">
              <a:lnSpc>
                <a:spcPct val="80000"/>
              </a:lnSpc>
              <a:buFontTx/>
              <a:buNone/>
            </a:pPr>
            <a:r>
              <a:rPr lang="cs-CZ" altLang="cs-CZ" sz="1400" smtClean="0">
                <a:solidFill>
                  <a:srgbClr val="197B7F"/>
                </a:solidFill>
              </a:rPr>
              <a:t>558 418 304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Proč méně masa?</a:t>
            </a:r>
            <a:r>
              <a:rPr lang="cs-CZ" altLang="cs-CZ" smtClean="0"/>
              <a:t>  </a:t>
            </a:r>
          </a:p>
        </p:txBody>
      </p:sp>
      <p:sp>
        <p:nvSpPr>
          <p:cNvPr id="28674" name="Zástupný symbol pro obsah 2"/>
          <p:cNvSpPr>
            <a:spLocks noGrp="1"/>
          </p:cNvSpPr>
          <p:nvPr>
            <p:ph idx="1"/>
          </p:nvPr>
        </p:nvSpPr>
        <p:spPr>
          <a:xfrm>
            <a:off x="179388" y="1773238"/>
            <a:ext cx="8964612" cy="4352925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cs-CZ" altLang="cs-CZ" sz="2800" smtClean="0"/>
              <a:t>máme </a:t>
            </a:r>
            <a:r>
              <a:rPr lang="cs-CZ" altLang="cs-CZ" sz="2800" b="1" smtClean="0"/>
              <a:t>vysoký příjem živočišných bílkovin</a:t>
            </a:r>
            <a:r>
              <a:rPr lang="cs-CZ" altLang="cs-CZ" sz="2800" smtClean="0"/>
              <a:t> a  </a:t>
            </a:r>
            <a:r>
              <a:rPr lang="cs-CZ" altLang="cs-CZ" sz="2800" b="1" smtClean="0"/>
              <a:t>vysoké DDD - </a:t>
            </a:r>
            <a:r>
              <a:rPr lang="cs-CZ" altLang="cs-CZ" sz="2800" smtClean="0"/>
              <a:t>ČR/1989:  děti 4-6 let 2,91 g/kg hmotnosti; 7-10 let 2,43, 11-14 let M:1,86 Ž:1,66g/kg hmotnosti. </a:t>
            </a:r>
            <a:r>
              <a:rPr lang="cs-CZ" altLang="cs-CZ" sz="2800" b="1" smtClean="0">
                <a:solidFill>
                  <a:srgbClr val="FF3333"/>
                </a:solidFill>
              </a:rPr>
              <a:t>Propočtem SK </a:t>
            </a:r>
            <a:r>
              <a:rPr lang="cs-CZ" altLang="cs-CZ" sz="2800" smtClean="0">
                <a:solidFill>
                  <a:srgbClr val="FF3333"/>
                </a:solidFill>
              </a:rPr>
              <a:t>v </a:t>
            </a:r>
            <a:r>
              <a:rPr lang="cs-CZ" altLang="cs-CZ" sz="2800" b="1" smtClean="0">
                <a:solidFill>
                  <a:srgbClr val="FF3333"/>
                </a:solidFill>
              </a:rPr>
              <a:t>MŠ až 3,4 g </a:t>
            </a:r>
            <a:r>
              <a:rPr lang="cs-CZ" altLang="cs-CZ" sz="2800" smtClean="0"/>
              <a:t>Přihlédnuto k DDD EU a </a:t>
            </a:r>
            <a:r>
              <a:rPr lang="cs-CZ" altLang="cs-CZ" sz="2800" b="1" smtClean="0">
                <a:solidFill>
                  <a:srgbClr val="008000"/>
                </a:solidFill>
              </a:rPr>
              <a:t>plnění SK u masa 75%</a:t>
            </a:r>
          </a:p>
          <a:p>
            <a:pPr>
              <a:spcBef>
                <a:spcPct val="10000"/>
              </a:spcBef>
              <a:buFontTx/>
              <a:buNone/>
            </a:pPr>
            <a:r>
              <a:rPr lang="cs-CZ" altLang="cs-CZ" sz="2400" smtClean="0"/>
              <a:t>Pro srovnání </a:t>
            </a:r>
            <a:r>
              <a:rPr lang="cs-CZ" altLang="cs-CZ" sz="2400" b="1" smtClean="0"/>
              <a:t>Slovensko</a:t>
            </a:r>
            <a:r>
              <a:rPr lang="cs-CZ" altLang="cs-CZ" sz="2400" smtClean="0"/>
              <a:t>/1997: </a:t>
            </a:r>
            <a:r>
              <a:rPr lang="cs-CZ" altLang="cs-CZ" sz="2400" b="1" smtClean="0">
                <a:solidFill>
                  <a:srgbClr val="008000"/>
                </a:solidFill>
              </a:rPr>
              <a:t>1,3   1,1   1,0  </a:t>
            </a:r>
            <a:r>
              <a:rPr lang="cs-CZ" altLang="cs-CZ" sz="2400" b="1" smtClean="0"/>
              <a:t>EU</a:t>
            </a:r>
            <a:r>
              <a:rPr lang="cs-CZ" altLang="cs-CZ" sz="2400" smtClean="0"/>
              <a:t>/1993  </a:t>
            </a:r>
            <a:r>
              <a:rPr lang="cs-CZ" altLang="cs-CZ" sz="2400" b="1" smtClean="0">
                <a:solidFill>
                  <a:srgbClr val="009900"/>
                </a:solidFill>
              </a:rPr>
              <a:t>1,09-1,06  1,02-1,01   0,99 g/kg hm. </a:t>
            </a:r>
          </a:p>
          <a:p>
            <a:r>
              <a:rPr lang="cs-CZ" altLang="cs-CZ" sz="2400" b="1" smtClean="0"/>
              <a:t>Negativní důsledky z nadbytku bílkovin: poruchy ledvin, pevnost kostí a CNS</a:t>
            </a:r>
          </a:p>
          <a:p>
            <a:r>
              <a:rPr lang="cs-CZ" altLang="cs-CZ" sz="2400" b="1" smtClean="0"/>
              <a:t>Více masa = vyšší příjem živočišných tuků  </a:t>
            </a:r>
          </a:p>
          <a:p>
            <a:endParaRPr lang="cs-CZ" altLang="cs-CZ" sz="2400" b="1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Hlavní jídlo</a:t>
            </a:r>
          </a:p>
        </p:txBody>
      </p:sp>
      <p:sp>
        <p:nvSpPr>
          <p:cNvPr id="29698" name="Zástupný symbol pro obsah 2"/>
          <p:cNvSpPr>
            <a:spLocks noGrp="1"/>
          </p:cNvSpPr>
          <p:nvPr>
            <p:ph idx="1"/>
          </p:nvPr>
        </p:nvSpPr>
        <p:spPr>
          <a:xfrm>
            <a:off x="323850" y="1628775"/>
            <a:ext cx="8496300" cy="4608513"/>
          </a:xfrm>
        </p:spPr>
        <p:txBody>
          <a:bodyPr/>
          <a:lstStyle/>
          <a:p>
            <a:r>
              <a:rPr lang="cs-CZ" altLang="cs-CZ" sz="2800" b="1" smtClean="0"/>
              <a:t>Polomasitý pokrm- </a:t>
            </a:r>
            <a:r>
              <a:rPr lang="cs-CZ" altLang="cs-CZ" sz="2800" smtClean="0"/>
              <a:t>rizota, zapečené těstoviny, zapečené brambory, plněné bramborové knedlíky </a:t>
            </a:r>
          </a:p>
          <a:p>
            <a:r>
              <a:rPr lang="cs-CZ" altLang="cs-CZ" sz="2800" smtClean="0"/>
              <a:t>Vyvarovat se levnějších uzenin, mleté maso raději drůbeží nežli více tučné vepřové nebo nahradit luštěninou část masa v karbenátku…</a:t>
            </a:r>
          </a:p>
          <a:p>
            <a:r>
              <a:rPr lang="cs-CZ" altLang="cs-CZ" sz="2800" b="1" smtClean="0"/>
              <a:t>Pestré přílohy</a:t>
            </a:r>
            <a:r>
              <a:rPr lang="cs-CZ" altLang="cs-CZ" sz="2800" smtClean="0"/>
              <a:t>-5x brambory, 2x bramb.kaše, 3x těstoviny </a:t>
            </a:r>
            <a:r>
              <a:rPr lang="cs-CZ" altLang="cs-CZ" sz="2400" smtClean="0"/>
              <a:t>i celozrnné</a:t>
            </a:r>
            <a:r>
              <a:rPr lang="cs-CZ" altLang="cs-CZ" sz="2800" smtClean="0"/>
              <a:t>, 4x rýže </a:t>
            </a:r>
            <a:r>
              <a:rPr lang="cs-CZ" altLang="cs-CZ" sz="2000" smtClean="0"/>
              <a:t>(paraboild, natural), </a:t>
            </a:r>
            <a:r>
              <a:rPr lang="cs-CZ" altLang="cs-CZ" sz="2800" smtClean="0"/>
              <a:t>2x houskové a 1x brambor.knedlíky, min.1x luštěniny. </a:t>
            </a:r>
            <a:r>
              <a:rPr lang="cs-CZ" altLang="cs-CZ" sz="2000" smtClean="0"/>
              <a:t>Lze používat i jiné druhy přílohy: bulgur, kus kus, pro děti lepší různě kombinovat: rýže s pohankou, rýže se zeleninou. A co  restovaná zelenina jako příloha ?</a:t>
            </a:r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mtClean="0"/>
          </a:p>
          <a:p>
            <a:pPr>
              <a:buFontTx/>
              <a:buNone/>
            </a:pPr>
            <a:endParaRPr lang="cs-CZ" altLang="cs-CZ" smtClean="0"/>
          </a:p>
          <a:p>
            <a:pPr>
              <a:buFontTx/>
              <a:buNone/>
            </a:pPr>
            <a:endParaRPr lang="cs-CZ" altLang="cs-CZ" smtClean="0"/>
          </a:p>
          <a:p>
            <a:pPr>
              <a:buFontTx/>
              <a:buNone/>
            </a:pPr>
            <a:endParaRPr lang="cs-CZ" altLang="cs-CZ" smtClean="0"/>
          </a:p>
          <a:p>
            <a:pPr>
              <a:buFontTx/>
              <a:buNone/>
            </a:pPr>
            <a:endParaRPr lang="cs-CZ" altLang="cs-CZ" smtClean="0"/>
          </a:p>
          <a:p>
            <a:pPr>
              <a:buFontTx/>
              <a:buNone/>
            </a:pPr>
            <a:r>
              <a:rPr lang="cs-CZ" altLang="cs-CZ" smtClean="0"/>
              <a:t> 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Ryby</a:t>
            </a:r>
            <a:r>
              <a:rPr lang="cs-CZ" altLang="cs-CZ" smtClean="0"/>
              <a:t> </a:t>
            </a:r>
          </a:p>
        </p:txBody>
      </p:sp>
      <p:sp>
        <p:nvSpPr>
          <p:cNvPr id="33794" name="Zástupný symbol pro text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mtClean="0"/>
              <a:t>mořské ryby </a:t>
            </a:r>
          </a:p>
        </p:txBody>
      </p:sp>
      <p:sp>
        <p:nvSpPr>
          <p:cNvPr id="33795" name="Zástupný symbol pro obsah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cs-CZ" altLang="cs-CZ" smtClean="0"/>
              <a:t>dominují v obsahu esenciálních mastných kyselin řady omega-3,* dále v obsahu vitaminu D, jódu, železa a selenu</a:t>
            </a:r>
          </a:p>
          <a:p>
            <a:pPr>
              <a:buFontTx/>
              <a:buNone/>
            </a:pPr>
            <a:endParaRPr lang="cs-CZ" altLang="cs-CZ" smtClean="0"/>
          </a:p>
          <a:p>
            <a:r>
              <a:rPr lang="cs-CZ" altLang="cs-CZ" smtClean="0"/>
              <a:t>Losos</a:t>
            </a:r>
          </a:p>
          <a:p>
            <a:r>
              <a:rPr lang="cs-CZ" altLang="cs-CZ" smtClean="0"/>
              <a:t>Treska </a:t>
            </a:r>
          </a:p>
          <a:p>
            <a:r>
              <a:rPr lang="cs-CZ" altLang="cs-CZ" smtClean="0"/>
              <a:t>Tuňák</a:t>
            </a:r>
          </a:p>
          <a:p>
            <a:endParaRPr lang="cs-CZ" altLang="cs-CZ" smtClean="0"/>
          </a:p>
          <a:p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33796" name="Zástupný symbol pro text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altLang="cs-CZ" smtClean="0"/>
              <a:t>sladkovodní ryby </a:t>
            </a:r>
          </a:p>
        </p:txBody>
      </p:sp>
      <p:sp>
        <p:nvSpPr>
          <p:cNvPr id="33797" name="Zástupný symbol pro obsah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cs-CZ" altLang="cs-CZ" smtClean="0"/>
              <a:t>omega-3 mastné kyseliny* jsou přítomny i v mase a tuku sladkovodních ryb, avšak v menším množství</a:t>
            </a:r>
          </a:p>
          <a:p>
            <a:endParaRPr lang="cs-CZ" altLang="cs-CZ" smtClean="0"/>
          </a:p>
          <a:p>
            <a:r>
              <a:rPr lang="cs-CZ" altLang="cs-CZ" smtClean="0"/>
              <a:t>Kapr</a:t>
            </a:r>
          </a:p>
          <a:p>
            <a:r>
              <a:rPr lang="cs-CZ" altLang="cs-CZ" smtClean="0"/>
              <a:t>Thilapie</a:t>
            </a:r>
          </a:p>
          <a:p>
            <a:r>
              <a:rPr lang="cs-CZ" altLang="cs-CZ" smtClean="0"/>
              <a:t>Pangas</a:t>
            </a:r>
          </a:p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Zástupný symbol pro obsah 5"/>
          <p:cNvSpPr>
            <a:spLocks noGrp="1"/>
          </p:cNvSpPr>
          <p:nvPr>
            <p:ph sz="half" idx="1"/>
          </p:nvPr>
        </p:nvSpPr>
        <p:spPr>
          <a:xfrm>
            <a:off x="457200" y="1773238"/>
            <a:ext cx="8218488" cy="4352925"/>
          </a:xfrm>
        </p:spPr>
        <p:txBody>
          <a:bodyPr/>
          <a:lstStyle/>
          <a:p>
            <a:r>
              <a:rPr lang="cs-CZ" altLang="cs-CZ" sz="2400" b="1" smtClean="0"/>
              <a:t>Rybí tuk - ceněný i nenáviděný  *Omega-3 NMK :</a:t>
            </a:r>
          </a:p>
          <a:p>
            <a:pPr>
              <a:buFontTx/>
              <a:buNone/>
            </a:pPr>
            <a:r>
              <a:rPr lang="cs-CZ" altLang="cs-CZ" sz="2400" smtClean="0"/>
              <a:t>  *snižují „špatný“ cholesterol  *regulují tlak  *jsou prevencí kardiovaskulárních chorob  *zlepšují obranyschopnost *mají protizánětlivé účinky…</a:t>
            </a:r>
          </a:p>
          <a:p>
            <a:r>
              <a:rPr lang="cs-CZ" altLang="cs-CZ" sz="2400" smtClean="0"/>
              <a:t>Ryby pouze nesmažte a nezapékejte, vyzkoušejte i jiné úpravy rybího masa </a:t>
            </a:r>
          </a:p>
          <a:p>
            <a:r>
              <a:rPr lang="cs-CZ" altLang="cs-CZ" sz="2400" smtClean="0"/>
              <a:t>Tip – těstovinový salát s tuňákem, pizza s tuňákem, čufty z rybího masa, rybí závitky „šneci“ plnění špenátem</a:t>
            </a:r>
          </a:p>
          <a:p>
            <a:pPr>
              <a:buFontTx/>
              <a:buNone/>
            </a:pPr>
            <a:endParaRPr lang="cs-CZ" altLang="cs-CZ" sz="240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  <p:pic>
        <p:nvPicPr>
          <p:cNvPr id="34819" name="Picture 2" descr="C:\Users\Johnson\Pictures\imagesCA4NIU0K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91438" y="188913"/>
            <a:ext cx="1095375" cy="1655762"/>
          </a:xfrm>
        </p:spPr>
      </p:pic>
      <p:sp>
        <p:nvSpPr>
          <p:cNvPr id="34820" name="Nadpis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Proč tolik řešíme ryby ?</a:t>
            </a:r>
            <a:r>
              <a:rPr lang="cs-CZ" altLang="cs-CZ" smtClean="0"/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Hlavní jídlo</a:t>
            </a:r>
            <a:r>
              <a:rPr lang="cs-CZ" altLang="cs-CZ" smtClean="0"/>
              <a:t> </a:t>
            </a:r>
          </a:p>
        </p:txBody>
      </p:sp>
      <p:sp>
        <p:nvSpPr>
          <p:cNvPr id="36866" name="Zástupný symbol pro obsah 2"/>
          <p:cNvSpPr>
            <a:spLocks noGrp="1"/>
          </p:cNvSpPr>
          <p:nvPr>
            <p:ph idx="1"/>
          </p:nvPr>
        </p:nvSpPr>
        <p:spPr>
          <a:xfrm>
            <a:off x="250825" y="1700213"/>
            <a:ext cx="8785225" cy="4425950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cs-CZ" altLang="cs-CZ" sz="2800" b="1" smtClean="0"/>
              <a:t>Luštěninový pokrm </a:t>
            </a:r>
            <a:r>
              <a:rPr lang="cs-CZ" altLang="cs-CZ" sz="2800" smtClean="0"/>
              <a:t>jako hlavní chod doporučen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cs-CZ" altLang="cs-CZ" sz="2800" b="1" smtClean="0"/>
              <a:t>minimálně 2x</a:t>
            </a:r>
            <a:r>
              <a:rPr lang="cs-CZ" altLang="cs-CZ" sz="2800" smtClean="0"/>
              <a:t> </a:t>
            </a:r>
          </a:p>
          <a:p>
            <a:r>
              <a:rPr lang="cs-CZ" altLang="cs-CZ" sz="2800" b="1" smtClean="0"/>
              <a:t>Luštěniny jsou dobrým a hodnotným zdrojem bílkovin rostlinného původu </a:t>
            </a:r>
            <a:r>
              <a:rPr lang="cs-CZ" altLang="cs-CZ" sz="2800" smtClean="0"/>
              <a:t>a po</a:t>
            </a:r>
            <a:r>
              <a:rPr lang="cs-CZ" altLang="cs-CZ" sz="2800" b="1" smtClean="0"/>
              <a:t> doplnění obilovinou se stávají bílkovinami plnohodnotnými  </a:t>
            </a:r>
            <a:r>
              <a:rPr lang="cs-CZ" altLang="cs-CZ" sz="2000" smtClean="0"/>
              <a:t>(proto k luštěninám doporučováno pečivo)</a:t>
            </a:r>
          </a:p>
          <a:p>
            <a:r>
              <a:rPr lang="cs-CZ" altLang="cs-CZ" sz="2800" b="1" smtClean="0"/>
              <a:t>NENÍ TŘEBA </a:t>
            </a:r>
            <a:r>
              <a:rPr lang="cs-CZ" altLang="cs-CZ" sz="2800" smtClean="0"/>
              <a:t>je </a:t>
            </a:r>
            <a:r>
              <a:rPr lang="cs-CZ" altLang="cs-CZ" sz="2800" b="1" smtClean="0"/>
              <a:t>podávat s masem, uzeninou, vejcem</a:t>
            </a:r>
            <a:r>
              <a:rPr lang="cs-CZ" altLang="cs-CZ" sz="2800" smtClean="0"/>
              <a:t> </a:t>
            </a:r>
            <a:r>
              <a:rPr lang="cs-CZ" altLang="cs-CZ" sz="2400" smtClean="0"/>
              <a:t>(dalšími bílkovinami živočišného původu). Stejně to platí i u </a:t>
            </a:r>
            <a:r>
              <a:rPr lang="cs-CZ" altLang="cs-CZ" sz="2800" smtClean="0"/>
              <a:t>luštěninové polévky</a:t>
            </a:r>
            <a:r>
              <a:rPr lang="cs-CZ" altLang="cs-CZ" sz="2400" smtClean="0"/>
              <a:t>, raději v kombinaci se zeleninou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Hlavní pokrm</a:t>
            </a:r>
          </a:p>
        </p:txBody>
      </p:sp>
      <p:sp>
        <p:nvSpPr>
          <p:cNvPr id="37890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cs-CZ" altLang="cs-CZ" sz="2000" b="1" smtClean="0"/>
              <a:t>Tip: </a:t>
            </a:r>
          </a:p>
          <a:p>
            <a:pPr>
              <a:buFontTx/>
              <a:buNone/>
            </a:pPr>
            <a:r>
              <a:rPr lang="cs-CZ" altLang="cs-CZ" sz="2000" b="1" smtClean="0"/>
              <a:t> </a:t>
            </a:r>
            <a:r>
              <a:rPr lang="cs-CZ" altLang="cs-CZ" sz="2000" smtClean="0"/>
              <a:t>hrachová kaše s osmahnutou cibulkou + chléb  </a:t>
            </a:r>
          </a:p>
          <a:p>
            <a:pPr>
              <a:buFontTx/>
              <a:buNone/>
            </a:pPr>
            <a:r>
              <a:rPr lang="cs-CZ" altLang="cs-CZ" sz="2000" smtClean="0"/>
              <a:t>čočka nahusto se zeleninou + chléb</a:t>
            </a:r>
          </a:p>
          <a:p>
            <a:pPr>
              <a:buFontTx/>
              <a:buNone/>
            </a:pPr>
            <a:r>
              <a:rPr lang="cs-CZ" altLang="cs-CZ" sz="2000" smtClean="0"/>
              <a:t>…  lze doplnit i např. miskou kyselého zelí ???</a:t>
            </a:r>
          </a:p>
          <a:p>
            <a:pPr>
              <a:buFontTx/>
              <a:buNone/>
            </a:pPr>
            <a:endParaRPr lang="cs-CZ" altLang="cs-CZ" sz="2000" smtClean="0"/>
          </a:p>
          <a:p>
            <a:r>
              <a:rPr lang="cs-CZ" altLang="cs-CZ" sz="2000" smtClean="0"/>
              <a:t> luštěniny přidávat do polévek, pomazánek, salátů, kapání … </a:t>
            </a:r>
          </a:p>
          <a:p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  <p:pic>
        <p:nvPicPr>
          <p:cNvPr id="37892" name="Picture 3" descr="C:\Users\Johnson\Pictures\imagesCAEVP3TI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3130550"/>
            <a:ext cx="3887788" cy="2674938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něco dobrého po „O“</a:t>
            </a:r>
          </a:p>
        </p:txBody>
      </p:sp>
      <p:sp>
        <p:nvSpPr>
          <p:cNvPr id="39938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313"/>
            <a:ext cx="8362950" cy="4641850"/>
          </a:xfrm>
        </p:spPr>
        <p:txBody>
          <a:bodyPr/>
          <a:lstStyle/>
          <a:p>
            <a:pPr>
              <a:buFontTx/>
              <a:buNone/>
            </a:pPr>
            <a:endParaRPr lang="cs-CZ" altLang="cs-CZ" sz="800" smtClean="0"/>
          </a:p>
          <a:p>
            <a:pPr>
              <a:buFontTx/>
              <a:buNone/>
            </a:pPr>
            <a:r>
              <a:rPr lang="cs-CZ" altLang="cs-CZ" sz="2400" b="1" smtClean="0"/>
              <a:t>ZELENINOVÉ SALÁTY nebo OVOCE DENNĚ! </a:t>
            </a:r>
            <a:endParaRPr lang="cs-CZ" altLang="cs-CZ" sz="2400" smtClean="0"/>
          </a:p>
          <a:p>
            <a:r>
              <a:rPr lang="cs-CZ" altLang="cs-CZ" sz="2400" smtClean="0"/>
              <a:t>Využívat sezónní druhy ovoce a zeleniny, tuzemské zdroje</a:t>
            </a:r>
          </a:p>
          <a:p>
            <a:r>
              <a:rPr lang="cs-CZ" altLang="cs-CZ" sz="2400" smtClean="0"/>
              <a:t>Prospěšnější zelenina a ovoce s vysokým obsahem vit. C. </a:t>
            </a:r>
          </a:p>
          <a:p>
            <a:r>
              <a:rPr lang="cs-CZ" altLang="cs-CZ" sz="2400" smtClean="0"/>
              <a:t>Zeleninové saláty zakápnout trochou kvalitního oleje,  zbytečně nedoslazovat cukrem</a:t>
            </a:r>
          </a:p>
          <a:p>
            <a:r>
              <a:rPr lang="cs-CZ" altLang="cs-CZ" sz="2400" smtClean="0"/>
              <a:t>Předcházet ztrátě vitamínů - nepřipravovat, nekrájet příliš dlouho dopředu, zakapat citrónem... </a:t>
            </a:r>
          </a:p>
          <a:p>
            <a:pPr>
              <a:buFontTx/>
              <a:buNone/>
            </a:pPr>
            <a:r>
              <a:rPr lang="cs-CZ" altLang="cs-CZ" sz="2400" b="1" smtClean="0"/>
              <a:t>Moučníky/dezerty  </a:t>
            </a:r>
            <a:endParaRPr lang="cs-CZ" altLang="cs-CZ" sz="2400" smtClean="0"/>
          </a:p>
          <a:p>
            <a:r>
              <a:rPr lang="cs-CZ" altLang="cs-CZ" sz="2400" smtClean="0"/>
              <a:t>K pečení různé kombinace mouky. Tvarohové a ovocné dezerty,  pudinky, upřednostňovat mléčné výrobky …  </a:t>
            </a:r>
          </a:p>
          <a:p>
            <a:endParaRPr lang="cs-CZ" altLang="cs-CZ" sz="2400" smtClean="0"/>
          </a:p>
          <a:p>
            <a:endParaRPr lang="cs-CZ" altLang="cs-CZ" sz="240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Nápoje</a:t>
            </a:r>
            <a:r>
              <a:rPr lang="cs-CZ" altLang="cs-CZ" smtClean="0"/>
              <a:t> </a:t>
            </a:r>
          </a:p>
        </p:txBody>
      </p:sp>
      <p:sp>
        <p:nvSpPr>
          <p:cNvPr id="40962" name="Zástupný symbol pro obsah 4"/>
          <p:cNvSpPr>
            <a:spLocks noGrp="1"/>
          </p:cNvSpPr>
          <p:nvPr>
            <p:ph sz="half" idx="1"/>
          </p:nvPr>
        </p:nvSpPr>
        <p:spPr>
          <a:xfrm>
            <a:off x="323850" y="1557338"/>
            <a:ext cx="8351838" cy="4425950"/>
          </a:xfrm>
        </p:spPr>
        <p:txBody>
          <a:bodyPr/>
          <a:lstStyle/>
          <a:p>
            <a:pPr>
              <a:spcAft>
                <a:spcPct val="15000"/>
              </a:spcAft>
              <a:buFontTx/>
              <a:buNone/>
            </a:pPr>
            <a:r>
              <a:rPr lang="cs-CZ" altLang="cs-CZ" sz="2400" smtClean="0"/>
              <a:t>Nápoje </a:t>
            </a:r>
            <a:r>
              <a:rPr lang="cs-CZ" altLang="cs-CZ" sz="2400" b="1" smtClean="0"/>
              <a:t>nemléčné a mléčné </a:t>
            </a:r>
            <a:r>
              <a:rPr lang="cs-CZ" altLang="cs-CZ" sz="2400" smtClean="0"/>
              <a:t>- možnost výběru</a:t>
            </a:r>
            <a:endParaRPr lang="cs-CZ" altLang="cs-CZ" sz="2400" smtClean="0">
              <a:latin typeface="Arial" charset="0"/>
            </a:endParaRPr>
          </a:p>
          <a:p>
            <a:pPr>
              <a:spcAft>
                <a:spcPct val="15000"/>
              </a:spcAft>
              <a:buFontTx/>
              <a:buNone/>
            </a:pPr>
            <a:r>
              <a:rPr lang="cs-CZ" altLang="cs-CZ" sz="2400" b="1" smtClean="0"/>
              <a:t>Slazené a neslazené</a:t>
            </a:r>
            <a:r>
              <a:rPr lang="cs-CZ" altLang="cs-CZ" sz="2400" smtClean="0"/>
              <a:t> – vždy možnost výběru</a:t>
            </a:r>
          </a:p>
          <a:p>
            <a:pPr>
              <a:spcAft>
                <a:spcPct val="15000"/>
              </a:spcAft>
              <a:buFontTx/>
              <a:buNone/>
            </a:pPr>
            <a:r>
              <a:rPr lang="cs-CZ" altLang="cs-CZ" sz="2400" smtClean="0"/>
              <a:t>! Přílišné </a:t>
            </a:r>
            <a:r>
              <a:rPr lang="cs-CZ" altLang="cs-CZ" sz="2400" b="1" smtClean="0"/>
              <a:t>doslazovaní</a:t>
            </a:r>
            <a:r>
              <a:rPr lang="cs-CZ" altLang="cs-CZ" sz="2400" smtClean="0"/>
              <a:t> = vysoké plnění cukru ve SK</a:t>
            </a:r>
          </a:p>
          <a:p>
            <a:pPr>
              <a:spcAft>
                <a:spcPct val="15000"/>
              </a:spcAft>
              <a:buFontTx/>
              <a:buNone/>
            </a:pPr>
            <a:r>
              <a:rPr lang="cs-CZ" altLang="cs-CZ" sz="2400" smtClean="0"/>
              <a:t>! </a:t>
            </a:r>
            <a:r>
              <a:rPr lang="cs-CZ" altLang="cs-CZ" sz="2400" b="1" smtClean="0"/>
              <a:t>Light sirupy, přídatné látky</a:t>
            </a:r>
            <a:r>
              <a:rPr lang="cs-CZ" altLang="cs-CZ" sz="2400" smtClean="0"/>
              <a:t>, číst etikety</a:t>
            </a:r>
          </a:p>
          <a:p>
            <a:pPr>
              <a:spcAft>
                <a:spcPct val="15000"/>
              </a:spcAft>
              <a:buFontTx/>
              <a:buNone/>
            </a:pPr>
            <a:r>
              <a:rPr lang="cs-CZ" altLang="cs-CZ" sz="2400" b="1" smtClean="0"/>
              <a:t>100% džusy ředit vodou 1:1</a:t>
            </a:r>
          </a:p>
          <a:p>
            <a:pPr>
              <a:spcAft>
                <a:spcPct val="15000"/>
              </a:spcAft>
              <a:buFontTx/>
              <a:buNone/>
            </a:pPr>
            <a:r>
              <a:rPr lang="cs-CZ" altLang="cs-CZ" sz="2400" smtClean="0"/>
              <a:t>Preferovat čistou </a:t>
            </a:r>
            <a:r>
              <a:rPr lang="cs-CZ" altLang="cs-CZ" sz="2400" b="1" smtClean="0"/>
              <a:t>pitnou vodu</a:t>
            </a:r>
            <a:r>
              <a:rPr lang="cs-CZ" altLang="cs-CZ" sz="2400" smtClean="0"/>
              <a:t> nebo ochucenou citrónem</a:t>
            </a:r>
          </a:p>
          <a:p>
            <a:pPr>
              <a:spcBef>
                <a:spcPct val="5000"/>
              </a:spcBef>
              <a:buFontTx/>
              <a:buNone/>
            </a:pPr>
            <a:r>
              <a:rPr lang="cs-CZ" altLang="cs-CZ" sz="2000" smtClean="0"/>
              <a:t>Pokud jsou děti z domova zvyklé na nesladké nápoje, neučit je na sladké. </a:t>
            </a:r>
          </a:p>
          <a:p>
            <a:pPr>
              <a:spcBef>
                <a:spcPct val="5000"/>
              </a:spcBef>
              <a:buFontTx/>
              <a:buNone/>
            </a:pPr>
            <a:r>
              <a:rPr lang="cs-CZ" altLang="cs-CZ" sz="2000" smtClean="0"/>
              <a:t>Vhodnější než černý nebo zelený čaj</a:t>
            </a:r>
            <a:r>
              <a:rPr lang="cs-CZ" altLang="cs-CZ" sz="2400" smtClean="0"/>
              <a:t> </a:t>
            </a:r>
            <a:r>
              <a:rPr lang="cs-CZ" altLang="cs-CZ" sz="2000" smtClean="0"/>
              <a:t>(kofein, thein)</a:t>
            </a:r>
            <a:r>
              <a:rPr lang="cs-CZ" altLang="cs-CZ" sz="2400" smtClean="0"/>
              <a:t> </a:t>
            </a:r>
            <a:r>
              <a:rPr lang="cs-CZ" altLang="cs-CZ" sz="2000" smtClean="0"/>
              <a:t>je</a:t>
            </a:r>
            <a:r>
              <a:rPr lang="cs-CZ" altLang="cs-CZ" sz="2000" b="1" smtClean="0"/>
              <a:t> čaj ovocný nebo</a:t>
            </a:r>
          </a:p>
          <a:p>
            <a:pPr>
              <a:spcBef>
                <a:spcPct val="5000"/>
              </a:spcBef>
              <a:buFontTx/>
              <a:buNone/>
            </a:pPr>
            <a:r>
              <a:rPr lang="cs-CZ" altLang="cs-CZ" sz="2000" b="1" smtClean="0"/>
              <a:t>bylinkový</a:t>
            </a:r>
          </a:p>
          <a:p>
            <a:pPr>
              <a:buFontTx/>
              <a:buNone/>
            </a:pPr>
            <a:r>
              <a:rPr lang="cs-CZ" altLang="cs-CZ" sz="2000" b="1" smtClean="0"/>
              <a:t>Tip:</a:t>
            </a:r>
            <a:r>
              <a:rPr lang="cs-CZ" altLang="cs-CZ" sz="2000" smtClean="0"/>
              <a:t> nakrájená salátová okurka vodu nejen jemně dochutí, ale také provoní a v létě neskutečně osvěží</a:t>
            </a:r>
            <a:r>
              <a:rPr lang="cs-CZ" altLang="cs-CZ" sz="2400" smtClean="0"/>
              <a:t> </a:t>
            </a:r>
          </a:p>
          <a:p>
            <a:pPr>
              <a:buFontTx/>
              <a:buNone/>
            </a:pPr>
            <a:endParaRPr lang="cs-CZ" altLang="cs-CZ" sz="2400" smtClean="0"/>
          </a:p>
          <a:p>
            <a:pPr>
              <a:buFontTx/>
              <a:buNone/>
            </a:pPr>
            <a:endParaRPr lang="cs-CZ" altLang="cs-CZ" sz="240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  <p:pic>
        <p:nvPicPr>
          <p:cNvPr id="40964" name="Picture 2" descr="C:\Users\Johnson\Pictures\profimedia-00362407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967538" y="188913"/>
            <a:ext cx="1924050" cy="2087562"/>
          </a:xfr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Přesnídávky a odpolední svačinky</a:t>
            </a:r>
            <a:r>
              <a:rPr lang="cs-CZ" altLang="cs-CZ" smtClean="0"/>
              <a:t> </a:t>
            </a:r>
          </a:p>
        </p:txBody>
      </p:sp>
      <p:sp>
        <p:nvSpPr>
          <p:cNvPr id="41986" name="Zástupný symbol pro obsah 2"/>
          <p:cNvSpPr>
            <a:spLocks noGrp="1"/>
          </p:cNvSpPr>
          <p:nvPr>
            <p:ph idx="1"/>
          </p:nvPr>
        </p:nvSpPr>
        <p:spPr>
          <a:xfrm>
            <a:off x="457200" y="1916113"/>
            <a:ext cx="8362950" cy="4210050"/>
          </a:xfrm>
        </p:spPr>
        <p:txBody>
          <a:bodyPr/>
          <a:lstStyle/>
          <a:p>
            <a:pPr>
              <a:spcAft>
                <a:spcPct val="15000"/>
              </a:spcAft>
              <a:buFontTx/>
              <a:buNone/>
            </a:pPr>
            <a:r>
              <a:rPr lang="cs-CZ" altLang="cs-CZ" sz="2400" b="1" smtClean="0"/>
              <a:t>Pomazánky</a:t>
            </a:r>
            <a:r>
              <a:rPr lang="cs-CZ" altLang="cs-CZ" sz="2400" smtClean="0"/>
              <a:t> – nejlépe </a:t>
            </a:r>
            <a:r>
              <a:rPr lang="cs-CZ" altLang="cs-CZ" sz="2400" b="1" smtClean="0"/>
              <a:t>sýrové nebo sýr (4x), rybí (3x), tvarohové (2x), zeleninové (2x), drožďová (1x)  a také luštěninová min. 2x</a:t>
            </a:r>
          </a:p>
          <a:p>
            <a:r>
              <a:rPr lang="cs-CZ" altLang="cs-CZ" sz="2400" smtClean="0"/>
              <a:t>Podáváme  je spolu s různými </a:t>
            </a:r>
            <a:r>
              <a:rPr lang="cs-CZ" altLang="cs-CZ" sz="2400" b="1" smtClean="0"/>
              <a:t>druhy pečiva, *chléb</a:t>
            </a:r>
            <a:r>
              <a:rPr lang="cs-CZ" altLang="cs-CZ" sz="2400" smtClean="0"/>
              <a:t>, (opatrně s celozrnným pečivem </a:t>
            </a:r>
            <a:r>
              <a:rPr lang="cs-CZ" altLang="cs-CZ" sz="2000" smtClean="0"/>
              <a:t>(dětský organizmus hůře zpracuje příliš vysoký obsah vlákniny)</a:t>
            </a:r>
            <a:r>
              <a:rPr lang="cs-CZ" altLang="cs-CZ" sz="2400" smtClean="0"/>
              <a:t>   </a:t>
            </a:r>
          </a:p>
          <a:p>
            <a:r>
              <a:rPr lang="cs-CZ" altLang="cs-CZ" sz="2400" b="1" smtClean="0"/>
              <a:t>Doplněk čerstvá zelenina nebo ovoce</a:t>
            </a:r>
            <a:r>
              <a:rPr lang="cs-CZ" altLang="cs-CZ" sz="2400" smtClean="0"/>
              <a:t> – dle obliby dětí na výběr</a:t>
            </a:r>
          </a:p>
          <a:p>
            <a:r>
              <a:rPr lang="cs-CZ" altLang="cs-CZ" sz="2400" b="1" smtClean="0"/>
              <a:t>Nepoužívat paštiky, játrovky, salámy  </a:t>
            </a:r>
          </a:p>
          <a:p>
            <a:endParaRPr lang="cs-CZ" altLang="cs-CZ" sz="240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Přesnídávky a odpolední svačinky</a:t>
            </a:r>
            <a:r>
              <a:rPr lang="cs-CZ" altLang="cs-CZ" smtClean="0"/>
              <a:t> </a:t>
            </a:r>
          </a:p>
        </p:txBody>
      </p:sp>
      <p:sp>
        <p:nvSpPr>
          <p:cNvPr id="44034" name="Zástupný symbol pro obsah 2"/>
          <p:cNvSpPr>
            <a:spLocks noGrp="1"/>
          </p:cNvSpPr>
          <p:nvPr>
            <p:ph idx="1"/>
          </p:nvPr>
        </p:nvSpPr>
        <p:spPr>
          <a:xfrm>
            <a:off x="323850" y="1773238"/>
            <a:ext cx="8569325" cy="4352925"/>
          </a:xfrm>
        </p:spPr>
        <p:txBody>
          <a:bodyPr/>
          <a:lstStyle/>
          <a:p>
            <a:pPr>
              <a:buFontTx/>
              <a:buNone/>
            </a:pPr>
            <a:r>
              <a:rPr lang="cs-CZ" altLang="cs-CZ" sz="2400" smtClean="0"/>
              <a:t>Chceme–li dětem dopřát </a:t>
            </a:r>
            <a:r>
              <a:rPr lang="cs-CZ" altLang="cs-CZ" sz="2400" b="1" smtClean="0"/>
              <a:t>sladkou svačinu </a:t>
            </a:r>
            <a:r>
              <a:rPr lang="cs-CZ" altLang="cs-CZ" sz="2400" smtClean="0"/>
              <a:t>upřednostňujeme 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z="2400" smtClean="0"/>
              <a:t> </a:t>
            </a:r>
            <a:r>
              <a:rPr lang="cs-CZ" altLang="cs-CZ" sz="2400" b="1" smtClean="0"/>
              <a:t>mléčné obilné kaše </a:t>
            </a:r>
            <a:r>
              <a:rPr lang="cs-CZ" altLang="cs-CZ" sz="2400" smtClean="0"/>
              <a:t>jako např. ovesnou, pohankovou,  krupičnou, jáhlovou… 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z="2400" smtClean="0"/>
              <a:t> </a:t>
            </a:r>
            <a:r>
              <a:rPr lang="cs-CZ" altLang="cs-CZ" sz="2400" b="1" smtClean="0"/>
              <a:t>jogurty, tvarohy, pudingy </a:t>
            </a:r>
            <a:r>
              <a:rPr lang="cs-CZ" altLang="cs-CZ" sz="2400" smtClean="0"/>
              <a:t>-klidně bílé, ochutit ovocem, marmeládou, medem, javorovým sirupem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z="2400" b="1" smtClean="0"/>
              <a:t>dětské cereálie omezeně</a:t>
            </a:r>
            <a:r>
              <a:rPr lang="cs-CZ" altLang="cs-CZ" sz="2400" smtClean="0"/>
              <a:t>, racionální výběr -mnohdy jsou přeslazené 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z="2400" smtClean="0"/>
              <a:t>možno zařadit také </a:t>
            </a:r>
            <a:r>
              <a:rPr lang="cs-CZ" altLang="cs-CZ" sz="2400" b="1" smtClean="0"/>
              <a:t>ovocné či zeleninové saláty</a:t>
            </a:r>
            <a:r>
              <a:rPr lang="cs-CZ" altLang="cs-CZ" sz="2400" smtClean="0"/>
              <a:t> </a:t>
            </a:r>
            <a:r>
              <a:rPr lang="cs-CZ" altLang="cs-CZ" sz="2400" b="1" smtClean="0"/>
              <a:t>4x</a:t>
            </a:r>
          </a:p>
          <a:p>
            <a:pPr>
              <a:buFont typeface="Wingdings" pitchFamily="2" charset="2"/>
              <a:buChar char="ü"/>
            </a:pPr>
            <a:r>
              <a:rPr lang="cs-CZ" altLang="cs-CZ" sz="2400" b="1" smtClean="0"/>
              <a:t>Domácí pečivo</a:t>
            </a:r>
            <a:r>
              <a:rPr lang="cs-CZ" altLang="cs-CZ" sz="2400" smtClean="0"/>
              <a:t> ovocné, tvarohové, s mákem…</a:t>
            </a:r>
            <a:r>
              <a:rPr lang="cs-CZ" altLang="cs-CZ" sz="2400" b="1" smtClean="0"/>
              <a:t>4x</a:t>
            </a:r>
          </a:p>
          <a:p>
            <a:pPr>
              <a:buFont typeface="Wingdings" pitchFamily="2" charset="2"/>
              <a:buChar char="ü"/>
            </a:pPr>
            <a:endParaRPr lang="cs-CZ" altLang="cs-CZ" sz="240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/>
              <a:t>Krajská hygienická stanice Moravskoslezského kraje se sídlem v Ostravě | www.khsova.cz</a:t>
            </a:r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Jídelníček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altLang="cs-CZ" sz="2800" b="1" smtClean="0"/>
              <a:t>Jídelníček</a:t>
            </a:r>
            <a:r>
              <a:rPr lang="cs-CZ" altLang="cs-CZ" sz="2800" smtClean="0"/>
              <a:t> </a:t>
            </a:r>
            <a:r>
              <a:rPr lang="cs-CZ" altLang="cs-CZ" sz="2000" smtClean="0"/>
              <a:t>– vyjadřuje složení  respektive pestrost stravy </a:t>
            </a:r>
          </a:p>
          <a:p>
            <a:pPr>
              <a:lnSpc>
                <a:spcPct val="80000"/>
              </a:lnSpc>
            </a:pPr>
            <a:endParaRPr lang="cs-CZ" altLang="cs-CZ" sz="2000" smtClean="0"/>
          </a:p>
          <a:p>
            <a:pPr algn="just">
              <a:lnSpc>
                <a:spcPct val="80000"/>
              </a:lnSpc>
            </a:pPr>
            <a:r>
              <a:rPr lang="cs-CZ" altLang="cs-CZ" sz="2800" b="1" smtClean="0"/>
              <a:t>Jídelní lístek</a:t>
            </a:r>
            <a:r>
              <a:rPr lang="cs-CZ" altLang="cs-CZ" sz="2000" smtClean="0"/>
              <a:t>  -  je přehled produktů, které nabízí </a:t>
            </a:r>
            <a:r>
              <a:rPr lang="cs-CZ" altLang="cs-CZ" sz="2000" smtClean="0">
                <a:solidFill>
                  <a:srgbClr val="002060"/>
                </a:solidFill>
              </a:rPr>
              <a:t>jídelna,</a:t>
            </a:r>
            <a:r>
              <a:rPr lang="cs-CZ" altLang="cs-CZ" sz="2000" smtClean="0"/>
              <a:t> informuje  žáky, rodiče a ostatní strávníky  o nabídce. Je to seznam nabízených pokrmů a příloh a nápojů. Základním požadavkem  je pestrá skladba pokrmů a příloh, dobrá přehlednost, čitelnost a vkusná úprava. Jídelní lístek usnadňuje nabídku (výběr ze dvou jídel, objednávání,  expedici  a slouží i jako kontrolní podklad)</a:t>
            </a:r>
          </a:p>
          <a:p>
            <a:pPr>
              <a:lnSpc>
                <a:spcPct val="80000"/>
              </a:lnSpc>
              <a:buFontTx/>
              <a:buNone/>
            </a:pPr>
            <a:endParaRPr lang="cs-CZ" altLang="cs-CZ" sz="2000" smtClean="0"/>
          </a:p>
          <a:p>
            <a:pPr algn="just">
              <a:lnSpc>
                <a:spcPct val="80000"/>
              </a:lnSpc>
            </a:pPr>
            <a:r>
              <a:rPr lang="cs-CZ" altLang="cs-CZ" sz="2800" b="1" smtClean="0"/>
              <a:t>Jídelní lístek</a:t>
            </a:r>
            <a:r>
              <a:rPr lang="cs-CZ" altLang="cs-CZ" sz="2000" smtClean="0"/>
              <a:t> je jakousi vizitkou školní jídelny, proto  nezapomínejte uvádět všechen nabízený sortiment – nápoje,  druh ovoce, zeleninové saláty apod.</a:t>
            </a:r>
          </a:p>
          <a:p>
            <a:pPr algn="just">
              <a:lnSpc>
                <a:spcPct val="80000"/>
              </a:lnSpc>
            </a:pPr>
            <a:endParaRPr lang="cs-CZ" altLang="cs-CZ" sz="2000" smtClean="0"/>
          </a:p>
          <a:p>
            <a:pPr>
              <a:lnSpc>
                <a:spcPct val="80000"/>
              </a:lnSpc>
            </a:pPr>
            <a:endParaRPr lang="cs-CZ" altLang="cs-CZ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Nadpis 1"/>
          <p:cNvSpPr>
            <a:spLocks noGrp="1"/>
          </p:cNvSpPr>
          <p:nvPr>
            <p:ph type="title" idx="4294967295"/>
          </p:nvPr>
        </p:nvSpPr>
        <p:spPr>
          <a:xfrm>
            <a:off x="1979613" y="260350"/>
            <a:ext cx="6718300" cy="922338"/>
          </a:xfrm>
        </p:spPr>
        <p:txBody>
          <a:bodyPr/>
          <a:lstStyle/>
          <a:p>
            <a:pPr algn="l"/>
            <a:r>
              <a:rPr lang="cs-CZ" altLang="cs-CZ" b="1" smtClean="0"/>
              <a:t>Se solí opatrně</a:t>
            </a:r>
            <a:r>
              <a:rPr lang="cs-CZ" altLang="cs-CZ" smtClean="0"/>
              <a:t> </a:t>
            </a:r>
          </a:p>
        </p:txBody>
      </p:sp>
      <p:sp>
        <p:nvSpPr>
          <p:cNvPr id="63491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773238"/>
            <a:ext cx="8569325" cy="4352925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10000"/>
              </a:spcBef>
            </a:pPr>
            <a:r>
              <a:rPr lang="cs-CZ" altLang="cs-CZ" sz="2800" b="1" smtClean="0"/>
              <a:t>77% soli je z koupených potravin</a:t>
            </a:r>
          </a:p>
          <a:p>
            <a:pPr>
              <a:lnSpc>
                <a:spcPct val="90000"/>
              </a:lnSpc>
            </a:pPr>
            <a:r>
              <a:rPr lang="cs-CZ" altLang="cs-CZ" sz="2800" b="1" smtClean="0"/>
              <a:t>12% z přirozených zdrojů</a:t>
            </a:r>
          </a:p>
          <a:p>
            <a:pPr>
              <a:lnSpc>
                <a:spcPct val="90000"/>
              </a:lnSpc>
            </a:pPr>
            <a:r>
              <a:rPr lang="cs-CZ" altLang="cs-CZ" sz="2800" b="1" smtClean="0"/>
              <a:t>6% přidáváme při vaření</a:t>
            </a:r>
          </a:p>
          <a:p>
            <a:pPr>
              <a:lnSpc>
                <a:spcPct val="90000"/>
              </a:lnSpc>
            </a:pPr>
            <a:r>
              <a:rPr lang="cs-CZ" altLang="cs-CZ" sz="2800" b="1" smtClean="0"/>
              <a:t>5% si sami přidáme dosolováním</a:t>
            </a:r>
          </a:p>
          <a:p>
            <a:pPr>
              <a:lnSpc>
                <a:spcPct val="90000"/>
              </a:lnSpc>
              <a:buFont typeface="Wingdings" pitchFamily="2" charset="2"/>
              <a:buChar char="Ø"/>
            </a:pPr>
            <a:r>
              <a:rPr lang="cs-CZ" altLang="cs-CZ" sz="2800" smtClean="0"/>
              <a:t>V r. 2012 byl v obědech 4 ŠJ v MSK</a:t>
            </a:r>
            <a:r>
              <a:rPr lang="cs-CZ" altLang="cs-CZ" sz="2800" b="1" smtClean="0"/>
              <a:t> laboratorně prokázán enormně vysoký příjem soli. </a:t>
            </a:r>
            <a:r>
              <a:rPr lang="cs-CZ" altLang="cs-CZ" sz="2800" smtClean="0"/>
              <a:t>Sůl byla</a:t>
            </a:r>
            <a:r>
              <a:rPr lang="cs-CZ" altLang="cs-CZ" sz="2800" b="1" smtClean="0"/>
              <a:t>  překračována  2-4x. </a:t>
            </a:r>
            <a:r>
              <a:rPr lang="cs-CZ" altLang="cs-CZ" sz="2800" smtClean="0"/>
              <a:t>Sůl se vyskytuje  téměř v každé potravině a vyšším využíváním polotovarů a různých sypkých směsí, se stává významným  rizikovým faktorem</a:t>
            </a:r>
            <a:r>
              <a:rPr lang="cs-CZ" altLang="cs-CZ" smtClean="0"/>
              <a:t> </a:t>
            </a:r>
            <a:endParaRPr lang="cs-CZ" altLang="cs-CZ" sz="2800" smtClean="0"/>
          </a:p>
          <a:p>
            <a:pPr>
              <a:buFont typeface="Wingdings" pitchFamily="2" charset="2"/>
              <a:buChar char="ü"/>
            </a:pPr>
            <a:endParaRPr lang="cs-CZ" altLang="cs-CZ" sz="2400" smtClean="0"/>
          </a:p>
        </p:txBody>
      </p:sp>
      <p:sp>
        <p:nvSpPr>
          <p:cNvPr id="4" name="Zástupný symbol pro zápatí 3"/>
          <p:cNvSpPr txBox="1">
            <a:spLocks noGrp="1"/>
          </p:cNvSpPr>
          <p:nvPr/>
        </p:nvSpPr>
        <p:spPr bwMode="auto">
          <a:xfrm>
            <a:off x="179388" y="6381750"/>
            <a:ext cx="8137525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400">
                <a:solidFill>
                  <a:srgbClr val="C5D1D7"/>
                </a:solidFill>
                <a:latin typeface="+mn-lt"/>
                <a:cs typeface="+mn-cs"/>
              </a:rPr>
              <a:t>Krajská hygienická stanice Moravskoslezského kraje se sídlem v Ostravě | www.khsova.cz</a:t>
            </a:r>
            <a:endParaRPr lang="cs-CZ" sz="1400">
              <a:solidFill>
                <a:srgbClr val="C5D1D7"/>
              </a:solidFill>
              <a:latin typeface="+mn-lt"/>
              <a:cs typeface="+mn-cs"/>
            </a:endParaRPr>
          </a:p>
        </p:txBody>
      </p:sp>
      <p:pic>
        <p:nvPicPr>
          <p:cNvPr id="63493" name="Zástupný symbol pro obsah 3" descr="fn6_saltshak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250" y="260350"/>
            <a:ext cx="22352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Nadpis 1"/>
          <p:cNvSpPr>
            <a:spLocks noGrp="1"/>
          </p:cNvSpPr>
          <p:nvPr>
            <p:ph type="title" idx="4294967295"/>
          </p:nvPr>
        </p:nvSpPr>
        <p:spPr>
          <a:xfrm>
            <a:off x="250825" y="260350"/>
            <a:ext cx="8713788" cy="922338"/>
          </a:xfrm>
        </p:spPr>
        <p:txBody>
          <a:bodyPr/>
          <a:lstStyle/>
          <a:p>
            <a:pPr algn="l"/>
            <a:r>
              <a:rPr lang="cs-CZ" altLang="cs-CZ" b="1" smtClean="0"/>
              <a:t>Obsah  sodíku v  některých potravinách:</a:t>
            </a:r>
          </a:p>
        </p:txBody>
      </p:sp>
      <p:sp>
        <p:nvSpPr>
          <p:cNvPr id="70659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484313"/>
            <a:ext cx="8569325" cy="4824412"/>
          </a:xfrm>
        </p:spPr>
        <p:txBody>
          <a:bodyPr/>
          <a:lstStyle/>
          <a:p>
            <a:pPr>
              <a:spcBef>
                <a:spcPct val="10000"/>
              </a:spcBef>
            </a:pPr>
            <a:r>
              <a:rPr lang="cs-CZ" altLang="cs-CZ" sz="2800" b="1" smtClean="0"/>
              <a:t>1 rohlík 220 mg Na</a:t>
            </a:r>
          </a:p>
          <a:p>
            <a:pPr>
              <a:spcBef>
                <a:spcPct val="10000"/>
              </a:spcBef>
            </a:pPr>
            <a:r>
              <a:rPr lang="cs-CZ" altLang="cs-CZ" sz="2800" b="1" smtClean="0"/>
              <a:t>1 krajíc chleba 370 mg Na</a:t>
            </a:r>
          </a:p>
          <a:p>
            <a:pPr>
              <a:spcBef>
                <a:spcPct val="10000"/>
              </a:spcBef>
            </a:pPr>
            <a:r>
              <a:rPr lang="cs-CZ" altLang="cs-CZ" sz="2800" b="1" smtClean="0"/>
              <a:t>kysané zelí </a:t>
            </a:r>
            <a:r>
              <a:rPr lang="cs-CZ" altLang="cs-CZ" sz="2800" b="1" smtClean="0">
                <a:solidFill>
                  <a:srgbClr val="FF3333"/>
                </a:solidFill>
              </a:rPr>
              <a:t>747</a:t>
            </a:r>
            <a:r>
              <a:rPr lang="cs-CZ" altLang="cs-CZ" sz="2800" b="1" smtClean="0"/>
              <a:t> mg Na/100 g</a:t>
            </a:r>
          </a:p>
          <a:p>
            <a:pPr>
              <a:spcBef>
                <a:spcPct val="10000"/>
              </a:spcBef>
            </a:pPr>
            <a:r>
              <a:rPr lang="cs-CZ" altLang="cs-CZ" sz="2800" b="1" smtClean="0"/>
              <a:t>tavené sýry </a:t>
            </a:r>
            <a:r>
              <a:rPr lang="cs-CZ" altLang="cs-CZ" sz="2800" b="1" smtClean="0">
                <a:solidFill>
                  <a:srgbClr val="FF3333"/>
                </a:solidFill>
              </a:rPr>
              <a:t>920 </a:t>
            </a:r>
            <a:r>
              <a:rPr lang="cs-CZ" altLang="cs-CZ" sz="2800" b="1" smtClean="0"/>
              <a:t>mg; niva </a:t>
            </a:r>
            <a:r>
              <a:rPr lang="cs-CZ" altLang="cs-CZ" sz="2800" b="1" smtClean="0">
                <a:solidFill>
                  <a:srgbClr val="FF3333"/>
                </a:solidFill>
              </a:rPr>
              <a:t>1400</a:t>
            </a:r>
            <a:r>
              <a:rPr lang="cs-CZ" altLang="cs-CZ" sz="2800" b="1" smtClean="0"/>
              <a:t> mg Na/100 g</a:t>
            </a:r>
          </a:p>
          <a:p>
            <a:pPr>
              <a:spcBef>
                <a:spcPct val="10000"/>
              </a:spcBef>
            </a:pPr>
            <a:r>
              <a:rPr lang="cs-CZ" altLang="cs-CZ" sz="2800" b="1" smtClean="0"/>
              <a:t>trvanlivý salám </a:t>
            </a:r>
            <a:r>
              <a:rPr lang="cs-CZ" altLang="cs-CZ" sz="2800" b="1" smtClean="0">
                <a:solidFill>
                  <a:srgbClr val="FF3333"/>
                </a:solidFill>
              </a:rPr>
              <a:t>800</a:t>
            </a:r>
            <a:r>
              <a:rPr lang="cs-CZ" altLang="cs-CZ" sz="2800" b="1" smtClean="0"/>
              <a:t> mg </a:t>
            </a:r>
            <a:r>
              <a:rPr lang="cs-CZ" altLang="cs-CZ" sz="2400" b="1" smtClean="0"/>
              <a:t>na/100 g</a:t>
            </a:r>
            <a:endParaRPr lang="cs-CZ" altLang="cs-CZ" sz="2800" b="1" smtClean="0"/>
          </a:p>
          <a:p>
            <a:pPr>
              <a:spcBef>
                <a:spcPct val="10000"/>
              </a:spcBef>
            </a:pPr>
            <a:r>
              <a:rPr lang="cs-CZ" altLang="cs-CZ" sz="2800" b="1" smtClean="0"/>
              <a:t>šunka </a:t>
            </a:r>
            <a:r>
              <a:rPr lang="cs-CZ" altLang="cs-CZ" sz="2800" b="1" smtClean="0">
                <a:solidFill>
                  <a:srgbClr val="FF3333"/>
                </a:solidFill>
              </a:rPr>
              <a:t>750</a:t>
            </a:r>
            <a:r>
              <a:rPr lang="cs-CZ" altLang="cs-CZ" sz="2800" b="1" smtClean="0"/>
              <a:t> mg </a:t>
            </a:r>
            <a:r>
              <a:rPr lang="cs-CZ" altLang="cs-CZ" sz="2400" b="1" smtClean="0"/>
              <a:t>na/100 g</a:t>
            </a:r>
          </a:p>
          <a:p>
            <a:pPr>
              <a:spcBef>
                <a:spcPct val="10000"/>
              </a:spcBef>
            </a:pPr>
            <a:r>
              <a:rPr lang="cs-CZ" altLang="cs-CZ" sz="2800" b="1" smtClean="0"/>
              <a:t>párky </a:t>
            </a:r>
            <a:r>
              <a:rPr lang="cs-CZ" altLang="cs-CZ" sz="2800" b="1" smtClean="0">
                <a:solidFill>
                  <a:srgbClr val="FF3333"/>
                </a:solidFill>
              </a:rPr>
              <a:t>900 </a:t>
            </a:r>
            <a:r>
              <a:rPr lang="cs-CZ" altLang="cs-CZ" sz="2800" b="1" smtClean="0"/>
              <a:t>mg/100 g </a:t>
            </a:r>
            <a:r>
              <a:rPr lang="cs-CZ" altLang="cs-CZ" sz="2000" smtClean="0"/>
              <a:t>(2 nožičky)</a:t>
            </a:r>
          </a:p>
          <a:p>
            <a:pPr>
              <a:spcBef>
                <a:spcPct val="10000"/>
              </a:spcBef>
            </a:pPr>
            <a:r>
              <a:rPr lang="cs-CZ" altLang="cs-CZ" sz="2800" b="1" smtClean="0"/>
              <a:t>chipsy </a:t>
            </a:r>
            <a:r>
              <a:rPr lang="cs-CZ" altLang="cs-CZ" sz="2800" b="1" smtClean="0">
                <a:solidFill>
                  <a:srgbClr val="FF3333"/>
                </a:solidFill>
              </a:rPr>
              <a:t>790</a:t>
            </a:r>
            <a:r>
              <a:rPr lang="cs-CZ" altLang="cs-CZ" sz="2800" b="1" smtClean="0"/>
              <a:t> mg Na/100 g</a:t>
            </a:r>
          </a:p>
          <a:p>
            <a:pPr>
              <a:spcBef>
                <a:spcPct val="10000"/>
              </a:spcBef>
            </a:pPr>
            <a:r>
              <a:rPr lang="cs-CZ" altLang="cs-CZ" sz="2800" b="1" smtClean="0"/>
              <a:t>kakao 150 mg Na/100</a:t>
            </a:r>
            <a:r>
              <a:rPr lang="cs-CZ" altLang="cs-CZ" b="1" smtClean="0"/>
              <a:t> </a:t>
            </a:r>
            <a:r>
              <a:rPr lang="cs-CZ" altLang="cs-CZ" sz="2800" b="1" smtClean="0"/>
              <a:t>g</a:t>
            </a:r>
            <a:endParaRPr lang="cs-CZ" altLang="cs-CZ" sz="2000" b="1" smtClean="0"/>
          </a:p>
          <a:p>
            <a:pPr>
              <a:buFont typeface="Wingdings" pitchFamily="2" charset="2"/>
              <a:buNone/>
            </a:pPr>
            <a:r>
              <a:rPr lang="cs-CZ" altLang="cs-CZ" sz="2800" b="1" smtClean="0"/>
              <a:t> P</a:t>
            </a:r>
            <a:r>
              <a:rPr lang="cs-CZ" altLang="cs-CZ" sz="2400" b="1" smtClean="0"/>
              <a:t>ropočet Na na (sůl)NaCl = koeficient 0,4</a:t>
            </a:r>
          </a:p>
        </p:txBody>
      </p:sp>
      <p:sp>
        <p:nvSpPr>
          <p:cNvPr id="4" name="Zástupný symbol pro zápatí 3"/>
          <p:cNvSpPr txBox="1">
            <a:spLocks noGrp="1"/>
          </p:cNvSpPr>
          <p:nvPr/>
        </p:nvSpPr>
        <p:spPr bwMode="auto">
          <a:xfrm>
            <a:off x="179388" y="6381750"/>
            <a:ext cx="8137525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400">
                <a:solidFill>
                  <a:srgbClr val="C5D1D7"/>
                </a:solidFill>
                <a:latin typeface="+mn-lt"/>
                <a:cs typeface="+mn-cs"/>
              </a:rPr>
              <a:t>Krajská hygienická stanice Moravskoslezského kraje se sídlem v Ostravě | www.khsova.cz</a:t>
            </a:r>
            <a:endParaRPr lang="cs-CZ" sz="1400">
              <a:solidFill>
                <a:srgbClr val="C5D1D7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Nadpis 1"/>
          <p:cNvSpPr>
            <a:spLocks noGrp="1"/>
          </p:cNvSpPr>
          <p:nvPr>
            <p:ph type="title" idx="4294967295"/>
          </p:nvPr>
        </p:nvSpPr>
        <p:spPr>
          <a:xfrm>
            <a:off x="827088" y="260350"/>
            <a:ext cx="7870825" cy="922338"/>
          </a:xfrm>
        </p:spPr>
        <p:txBody>
          <a:bodyPr/>
          <a:lstStyle/>
          <a:p>
            <a:pPr algn="l"/>
            <a:r>
              <a:rPr lang="cs-CZ" altLang="cs-CZ" b="1" smtClean="0"/>
              <a:t>Zdravotní důsledky nadbytku soli</a:t>
            </a:r>
            <a:endParaRPr lang="cs-CZ" altLang="cs-CZ" sz="2800" smtClean="0"/>
          </a:p>
        </p:txBody>
      </p:sp>
      <p:sp>
        <p:nvSpPr>
          <p:cNvPr id="68611" name="Zástupný symbol pro obsah 2"/>
          <p:cNvSpPr>
            <a:spLocks noGrp="1"/>
          </p:cNvSpPr>
          <p:nvPr>
            <p:ph idx="4294967295"/>
          </p:nvPr>
        </p:nvSpPr>
        <p:spPr>
          <a:xfrm>
            <a:off x="323850" y="1916113"/>
            <a:ext cx="8569325" cy="4392612"/>
          </a:xfrm>
        </p:spPr>
        <p:txBody>
          <a:bodyPr/>
          <a:lstStyle/>
          <a:p>
            <a:r>
              <a:rPr lang="cs-CZ" altLang="cs-CZ" sz="2800" b="1" smtClean="0"/>
              <a:t>Vysoký krevní tlak, srdečně-cévní onemocnění </a:t>
            </a:r>
          </a:p>
          <a:p>
            <a:r>
              <a:rPr lang="cs-CZ" altLang="cs-CZ" sz="2800" b="1" smtClean="0"/>
              <a:t>Otoky </a:t>
            </a:r>
            <a:r>
              <a:rPr lang="cs-CZ" altLang="cs-CZ" sz="2000" b="1" smtClean="0"/>
              <a:t>(1 molekula sodíku dokáže navázat 3 molekuly vody)</a:t>
            </a:r>
          </a:p>
          <a:p>
            <a:r>
              <a:rPr lang="cs-CZ" altLang="cs-CZ" sz="2800" b="1" smtClean="0"/>
              <a:t>Osteoporoza</a:t>
            </a:r>
          </a:p>
          <a:p>
            <a:r>
              <a:rPr lang="cs-CZ" altLang="cs-CZ" sz="2800" b="1" smtClean="0"/>
              <a:t>Ledvinové kameny</a:t>
            </a:r>
          </a:p>
          <a:p>
            <a:r>
              <a:rPr lang="cs-CZ" altLang="cs-CZ" sz="2800" b="1" smtClean="0"/>
              <a:t>Nádory ca žaludku </a:t>
            </a:r>
            <a:r>
              <a:rPr lang="cs-CZ" altLang="cs-CZ" sz="2000" b="1" smtClean="0"/>
              <a:t>(narušuje sliznici, přesné procesy nejsou přesně popsány)</a:t>
            </a:r>
          </a:p>
          <a:p>
            <a:r>
              <a:rPr lang="cs-CZ" altLang="cs-CZ" sz="2800" b="1" smtClean="0"/>
              <a:t>Astma</a:t>
            </a:r>
          </a:p>
          <a:p>
            <a:r>
              <a:rPr lang="cs-CZ" altLang="cs-CZ" sz="2800" b="1" smtClean="0"/>
              <a:t>Obezita </a:t>
            </a:r>
            <a:r>
              <a:rPr lang="cs-CZ" altLang="cs-CZ" sz="2000" b="1" smtClean="0"/>
              <a:t>(často preferují sladké nápoje)</a:t>
            </a:r>
          </a:p>
          <a:p>
            <a:pPr>
              <a:buFont typeface="Wingdings" pitchFamily="2" charset="2"/>
              <a:buNone/>
            </a:pPr>
            <a:endParaRPr lang="cs-CZ" altLang="cs-CZ" sz="2800" b="1" smtClean="0"/>
          </a:p>
        </p:txBody>
      </p:sp>
      <p:sp>
        <p:nvSpPr>
          <p:cNvPr id="4" name="Zástupný symbol pro zápatí 3"/>
          <p:cNvSpPr txBox="1">
            <a:spLocks noGrp="1"/>
          </p:cNvSpPr>
          <p:nvPr/>
        </p:nvSpPr>
        <p:spPr bwMode="auto">
          <a:xfrm>
            <a:off x="179388" y="6381750"/>
            <a:ext cx="8137525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400">
                <a:solidFill>
                  <a:srgbClr val="C5D1D7"/>
                </a:solidFill>
                <a:latin typeface="+mn-lt"/>
                <a:cs typeface="+mn-cs"/>
              </a:rPr>
              <a:t>Krajská hygienická stanice Moravskoslezského kraje se sídlem v Ostravě | www.khsova.cz</a:t>
            </a:r>
            <a:endParaRPr lang="cs-CZ" sz="1400">
              <a:solidFill>
                <a:srgbClr val="C5D1D7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260350"/>
            <a:ext cx="8642350" cy="1152525"/>
          </a:xfrm>
        </p:spPr>
        <p:txBody>
          <a:bodyPr/>
          <a:lstStyle/>
          <a:p>
            <a:r>
              <a:rPr lang="cs-CZ" altLang="cs-CZ" sz="3600" b="1" smtClean="0">
                <a:solidFill>
                  <a:srgbClr val="197C81"/>
                </a:solidFill>
              </a:rPr>
              <a:t/>
            </a:r>
            <a:br>
              <a:rPr lang="cs-CZ" altLang="cs-CZ" sz="3600" b="1" smtClean="0">
                <a:solidFill>
                  <a:srgbClr val="197C81"/>
                </a:solidFill>
              </a:rPr>
            </a:br>
            <a:r>
              <a:rPr lang="cs-CZ" altLang="cs-CZ" sz="3000" b="1" smtClean="0">
                <a:solidFill>
                  <a:srgbClr val="197C81"/>
                </a:solidFill>
              </a:rPr>
              <a:t>Příklad denního příjmu NaCl u dospělých:</a:t>
            </a:r>
            <a:br>
              <a:rPr lang="cs-CZ" altLang="cs-CZ" sz="3000" b="1" smtClean="0">
                <a:solidFill>
                  <a:srgbClr val="197C81"/>
                </a:solidFill>
              </a:rPr>
            </a:br>
            <a:endParaRPr lang="cs-CZ" altLang="cs-CZ" sz="3000" b="1" smtClean="0">
              <a:solidFill>
                <a:srgbClr val="197C81"/>
              </a:solidFill>
            </a:endParaRP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557338"/>
            <a:ext cx="8642350" cy="4751387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ct val="50000"/>
              </a:spcAft>
              <a:buFontTx/>
              <a:buNone/>
            </a:pPr>
            <a:endParaRPr lang="cs-CZ" altLang="cs-CZ" sz="1000" b="1" smtClean="0">
              <a:solidFill>
                <a:srgbClr val="197C81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cs-CZ" altLang="cs-CZ" sz="2400" b="1" smtClean="0">
                <a:solidFill>
                  <a:srgbClr val="197C81"/>
                </a:solidFill>
              </a:rPr>
              <a:t>Snídaně - 150g vepřové párky, hořčice, chléb </a:t>
            </a:r>
            <a:r>
              <a:rPr lang="cs-CZ" altLang="cs-CZ" sz="2400" b="1" smtClean="0">
                <a:solidFill>
                  <a:srgbClr val="E92323"/>
                </a:solidFill>
              </a:rPr>
              <a:t>(5 g)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cs-CZ" altLang="cs-CZ" sz="2400" b="1" smtClean="0">
                <a:solidFill>
                  <a:srgbClr val="197C81"/>
                </a:solidFill>
              </a:rPr>
              <a:t>Polévka - gulášová 300ml</a:t>
            </a:r>
            <a:r>
              <a:rPr lang="cs-CZ" altLang="cs-CZ" sz="2400" b="1" smtClean="0"/>
              <a:t>                                      </a:t>
            </a:r>
            <a:r>
              <a:rPr lang="cs-CZ" altLang="cs-CZ" sz="2400" b="1" smtClean="0">
                <a:solidFill>
                  <a:srgbClr val="E92323"/>
                </a:solidFill>
              </a:rPr>
              <a:t>(2 g)</a:t>
            </a:r>
          </a:p>
          <a:p>
            <a:pPr>
              <a:lnSpc>
                <a:spcPct val="80000"/>
              </a:lnSpc>
              <a:spcAft>
                <a:spcPct val="30000"/>
              </a:spcAft>
            </a:pPr>
            <a:r>
              <a:rPr lang="cs-CZ" altLang="cs-CZ" sz="2400" b="1" smtClean="0">
                <a:solidFill>
                  <a:srgbClr val="197C81"/>
                </a:solidFill>
              </a:rPr>
              <a:t>Oběd - 150 g Španělský ptáček, rýže, okurek</a:t>
            </a:r>
            <a:r>
              <a:rPr lang="cs-CZ" altLang="cs-CZ" sz="2400" b="1" smtClean="0"/>
              <a:t> </a:t>
            </a:r>
            <a:r>
              <a:rPr lang="cs-CZ" altLang="cs-CZ" sz="2400" b="1" smtClean="0">
                <a:solidFill>
                  <a:srgbClr val="E92323"/>
                </a:solidFill>
              </a:rPr>
              <a:t>(5 g)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cs-CZ" altLang="cs-CZ" sz="2400" b="1" smtClean="0">
                <a:solidFill>
                  <a:srgbClr val="197C81"/>
                </a:solidFill>
              </a:rPr>
              <a:t>Večeře - Pizza se šunkou, sýrem, olivami, kečupem</a:t>
            </a:r>
            <a:r>
              <a:rPr lang="cs-CZ" altLang="cs-CZ" sz="2400" b="1" smtClean="0"/>
              <a:t>    </a:t>
            </a:r>
          </a:p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</a:pPr>
            <a:r>
              <a:rPr lang="cs-CZ" altLang="cs-CZ" sz="2400" b="1" smtClean="0">
                <a:solidFill>
                  <a:srgbClr val="E92323"/>
                </a:solidFill>
              </a:rPr>
              <a:t>                                                                                            (4 g)</a:t>
            </a:r>
            <a:endParaRPr lang="cs-CZ" altLang="cs-CZ" sz="2400" smtClean="0">
              <a:solidFill>
                <a:srgbClr val="00B050"/>
              </a:solidFill>
            </a:endParaRP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400" b="1" smtClean="0">
                <a:solidFill>
                  <a:srgbClr val="00B050"/>
                </a:solidFill>
              </a:rPr>
              <a:t>                                                                </a:t>
            </a:r>
            <a:r>
              <a:rPr lang="cs-CZ" altLang="cs-CZ" sz="2400" b="1" u="sng" smtClean="0">
                <a:solidFill>
                  <a:srgbClr val="E92323"/>
                </a:solidFill>
              </a:rPr>
              <a:t>= dohromady  16 g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cs-CZ" altLang="cs-CZ" sz="2400" b="1" u="sng" smtClean="0">
              <a:solidFill>
                <a:srgbClr val="197B7F"/>
              </a:solidFill>
            </a:endParaRPr>
          </a:p>
          <a:p>
            <a:pPr>
              <a:lnSpc>
                <a:spcPct val="80000"/>
              </a:lnSpc>
              <a:spcAft>
                <a:spcPct val="30000"/>
              </a:spcAft>
              <a:buFontTx/>
              <a:buNone/>
            </a:pPr>
            <a:r>
              <a:rPr lang="cs-CZ" altLang="cs-CZ" sz="900" b="1" smtClean="0">
                <a:solidFill>
                  <a:srgbClr val="197B7F"/>
                </a:solidFill>
              </a:rPr>
              <a:t>           </a:t>
            </a:r>
            <a:endParaRPr lang="cs-CZ" altLang="cs-CZ" sz="2400" b="1" smtClean="0">
              <a:solidFill>
                <a:srgbClr val="E92323"/>
              </a:solidFill>
            </a:endParaRP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cs-CZ" altLang="cs-CZ" sz="2400" b="1" smtClean="0">
                <a:solidFill>
                  <a:srgbClr val="008080"/>
                </a:solidFill>
              </a:rPr>
              <a:t>DDD soli je 5 g dospělí, 3 g pro děti</a:t>
            </a:r>
          </a:p>
          <a:p>
            <a:pPr>
              <a:lnSpc>
                <a:spcPct val="80000"/>
              </a:lnSpc>
              <a:spcAft>
                <a:spcPct val="20000"/>
              </a:spcAft>
            </a:pPr>
            <a:r>
              <a:rPr lang="cs-CZ" altLang="cs-CZ" sz="2400" b="1" smtClean="0">
                <a:solidFill>
                  <a:srgbClr val="008080"/>
                </a:solidFill>
              </a:rPr>
              <a:t>Skutečná průměrná denní spotřeba je 15-10 g</a:t>
            </a:r>
            <a:endParaRPr lang="cs-CZ" altLang="cs-CZ" sz="800" b="1" smtClean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spcAft>
                <a:spcPct val="20000"/>
              </a:spcAft>
              <a:buFontTx/>
              <a:buNone/>
            </a:pPr>
            <a:endParaRPr lang="cs-CZ" altLang="cs-CZ" sz="800" b="1" smtClean="0">
              <a:solidFill>
                <a:srgbClr val="008080"/>
              </a:solidFill>
            </a:endParaRPr>
          </a:p>
          <a:p>
            <a:pPr>
              <a:lnSpc>
                <a:spcPct val="80000"/>
              </a:lnSpc>
              <a:buFontTx/>
              <a:buNone/>
            </a:pPr>
            <a:r>
              <a:rPr lang="cs-CZ" altLang="cs-CZ" sz="800" b="1" smtClean="0">
                <a:solidFill>
                  <a:srgbClr val="E92323"/>
                </a:solidFill>
              </a:rPr>
              <a:t>       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Nadpis 1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922338"/>
          </a:xfrm>
        </p:spPr>
        <p:txBody>
          <a:bodyPr/>
          <a:lstStyle/>
          <a:p>
            <a:pPr algn="l"/>
            <a:r>
              <a:rPr lang="cs-CZ" altLang="cs-CZ" sz="2800" smtClean="0"/>
              <a:t> </a:t>
            </a:r>
            <a:r>
              <a:rPr lang="cs-CZ" altLang="cs-CZ" sz="2800" b="1" smtClean="0">
                <a:solidFill>
                  <a:srgbClr val="FF3333"/>
                </a:solidFill>
              </a:rPr>
              <a:t>OUT !</a:t>
            </a:r>
            <a:r>
              <a:rPr lang="cs-CZ" altLang="cs-CZ" sz="2800" smtClean="0"/>
              <a:t> </a:t>
            </a:r>
            <a:r>
              <a:rPr lang="cs-CZ" altLang="cs-CZ" sz="2800" b="1" smtClean="0"/>
              <a:t>masová polévka + sladký pokrm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1"/>
          </p:nvPr>
        </p:nvGraphicFramePr>
        <p:xfrm>
          <a:off x="467544" y="1916832"/>
          <a:ext cx="4038600" cy="4392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2"/>
          </p:nvPr>
        </p:nvGraphicFramePr>
        <p:xfrm>
          <a:off x="4648200" y="1916113"/>
          <a:ext cx="4038600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 b="1" smtClean="0">
                <a:solidFill>
                  <a:srgbClr val="FF3333"/>
                </a:solidFill>
              </a:rPr>
              <a:t>NE!</a:t>
            </a:r>
            <a:r>
              <a:rPr lang="cs-CZ" altLang="cs-CZ" sz="2800" b="1" smtClean="0"/>
              <a:t> kombinace 2 druhů bílkovin</a:t>
            </a:r>
            <a:r>
              <a:rPr lang="cs-CZ" altLang="cs-CZ" sz="2800" smtClean="0"/>
              <a:t> - děti dnes již netrpí nedostatkem bílkovin  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1"/>
          </p:nvPr>
        </p:nvGraphicFramePr>
        <p:xfrm>
          <a:off x="412999" y="1643782"/>
          <a:ext cx="4038600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2"/>
          </p:nvPr>
        </p:nvGraphicFramePr>
        <p:xfrm>
          <a:off x="4624387" y="1660525"/>
          <a:ext cx="4038601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b="1" smtClean="0"/>
              <a:t>Spotřební koš</a:t>
            </a:r>
            <a:r>
              <a:rPr lang="cs-CZ" altLang="cs-CZ" smtClean="0"/>
              <a:t> </a:t>
            </a:r>
          </a:p>
        </p:txBody>
      </p:sp>
      <p:sp>
        <p:nvSpPr>
          <p:cNvPr id="61443" name="Zástupný symbol pro obsah 2"/>
          <p:cNvSpPr>
            <a:spLocks noGrp="1"/>
          </p:cNvSpPr>
          <p:nvPr>
            <p:ph idx="4294967295"/>
          </p:nvPr>
        </p:nvSpPr>
        <p:spPr>
          <a:xfrm>
            <a:off x="250825" y="1700213"/>
            <a:ext cx="8642350" cy="4425950"/>
          </a:xfrm>
        </p:spPr>
        <p:txBody>
          <a:bodyPr/>
          <a:lstStyle/>
          <a:p>
            <a:r>
              <a:rPr lang="cs-CZ" altLang="cs-CZ" sz="2400" b="1" smtClean="0"/>
              <a:t>Složení stravy i pestrost</a:t>
            </a:r>
            <a:r>
              <a:rPr lang="cs-CZ" altLang="cs-CZ" sz="2400" smtClean="0"/>
              <a:t> ve ŠJ </a:t>
            </a:r>
            <a:r>
              <a:rPr lang="cs-CZ" altLang="cs-CZ" sz="2400" b="1" smtClean="0"/>
              <a:t>ovlivňuje</a:t>
            </a:r>
            <a:r>
              <a:rPr lang="cs-CZ" altLang="cs-CZ" sz="2400" smtClean="0"/>
              <a:t> </a:t>
            </a:r>
            <a:r>
              <a:rPr lang="cs-CZ" altLang="cs-CZ" sz="2400" b="1" smtClean="0"/>
              <a:t>spotřební koš</a:t>
            </a:r>
            <a:r>
              <a:rPr lang="cs-CZ" altLang="cs-CZ" sz="2400" smtClean="0"/>
              <a:t>, který vychází z DDD. Upraven v r. 2003, zpracován na základě DDD r. 1989;  2011  malá úprava  vyhl. 107/2005 o školním stravování </a:t>
            </a:r>
            <a:r>
              <a:rPr lang="cs-CZ" altLang="cs-CZ" sz="1800" smtClean="0"/>
              <a:t>(hlavní jídlo, doplňková jídla, složení oběda, tolerance ve spotřebě +-25%, cukr a tuk snížit; zeleninu, ovoce, luštěniny zvýšit);</a:t>
            </a:r>
            <a:r>
              <a:rPr lang="cs-CZ" altLang="cs-CZ" sz="2400" smtClean="0"/>
              <a:t> r. 2011 převzaty DACH středoevropských zemí</a:t>
            </a:r>
          </a:p>
          <a:p>
            <a:r>
              <a:rPr lang="cs-CZ" altLang="cs-CZ" sz="2400" smtClean="0"/>
              <a:t>Ve SK stanoveny dávky </a:t>
            </a:r>
            <a:r>
              <a:rPr lang="cs-CZ" altLang="cs-CZ" sz="2400" b="1" smtClean="0"/>
              <a:t>10 skupin potravin</a:t>
            </a:r>
            <a:r>
              <a:rPr lang="cs-CZ" altLang="cs-CZ" sz="2400" smtClean="0"/>
              <a:t>, které by měl každý strávník daného věku konzumovat v průměru za měsíc</a:t>
            </a:r>
            <a:endParaRPr lang="cs-CZ" altLang="cs-CZ" sz="2800" smtClean="0"/>
          </a:p>
          <a:p>
            <a:r>
              <a:rPr lang="cs-CZ" altLang="cs-CZ" sz="2400" smtClean="0"/>
              <a:t>Ve SK  </a:t>
            </a:r>
            <a:r>
              <a:rPr lang="cs-CZ" altLang="cs-CZ" sz="2400" b="1" smtClean="0"/>
              <a:t>není zaveden ukazatel obiloviny</a:t>
            </a:r>
            <a:r>
              <a:rPr lang="cs-CZ" altLang="cs-CZ" sz="2400" smtClean="0"/>
              <a:t>, proto ke komplexnímu hodnocení znát skladbu jídelníčku a  suroviny </a:t>
            </a:r>
          </a:p>
          <a:p>
            <a:endParaRPr lang="cs-CZ" altLang="cs-CZ" sz="2400" smtClean="0"/>
          </a:p>
        </p:txBody>
      </p:sp>
      <p:sp>
        <p:nvSpPr>
          <p:cNvPr id="4" name="Zástupný symbol pro zápatí 3"/>
          <p:cNvSpPr txBox="1">
            <a:spLocks noGrp="1"/>
          </p:cNvSpPr>
          <p:nvPr/>
        </p:nvSpPr>
        <p:spPr bwMode="auto">
          <a:xfrm>
            <a:off x="179388" y="6381750"/>
            <a:ext cx="8137525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400">
                <a:solidFill>
                  <a:srgbClr val="C5D1D7"/>
                </a:solidFill>
                <a:latin typeface="+mn-lt"/>
                <a:cs typeface="+mn-cs"/>
              </a:rPr>
              <a:t>Krajská hygienická stanice Moravskoslezského kraje se sídlem v Ostravě | www.khsova.cz</a:t>
            </a:r>
            <a:endParaRPr lang="cs-CZ" sz="1400">
              <a:solidFill>
                <a:srgbClr val="C5D1D7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Nadpis 1"/>
          <p:cNvSpPr>
            <a:spLocks noGrp="1"/>
          </p:cNvSpPr>
          <p:nvPr>
            <p:ph type="title" idx="4294967295"/>
          </p:nvPr>
        </p:nvSpPr>
        <p:spPr>
          <a:xfrm>
            <a:off x="457200" y="274638"/>
            <a:ext cx="8435975" cy="744537"/>
          </a:xfrm>
        </p:spPr>
        <p:txBody>
          <a:bodyPr/>
          <a:lstStyle/>
          <a:p>
            <a:r>
              <a:rPr lang="cs-CZ" altLang="cs-CZ" b="1" smtClean="0"/>
              <a:t>Spotřební koš</a:t>
            </a:r>
            <a:r>
              <a:rPr lang="cs-CZ" altLang="cs-CZ" smtClean="0"/>
              <a:t> </a:t>
            </a:r>
            <a:br>
              <a:rPr lang="cs-CZ" altLang="cs-CZ" smtClean="0"/>
            </a:br>
            <a:r>
              <a:rPr lang="cs-CZ" altLang="cs-CZ" smtClean="0"/>
              <a:t>                  </a:t>
            </a:r>
            <a:r>
              <a:rPr lang="cs-CZ" altLang="cs-CZ" sz="1600" b="1" smtClean="0"/>
              <a:t>(plnění spotřeby potravin v % - uvedené komodity</a:t>
            </a:r>
            <a:r>
              <a:rPr lang="cs-CZ" altLang="cs-CZ" sz="1600" b="1" smtClean="0">
                <a:latin typeface="Arial" charset="0"/>
              </a:rPr>
              <a:t>, ČŠI</a:t>
            </a:r>
            <a:r>
              <a:rPr lang="cs-CZ" altLang="cs-CZ" sz="1600" b="1" smtClean="0"/>
              <a:t>)</a:t>
            </a:r>
            <a:r>
              <a:rPr lang="cs-CZ" altLang="cs-CZ" sz="1600" smtClean="0"/>
              <a:t> </a:t>
            </a:r>
          </a:p>
        </p:txBody>
      </p:sp>
      <p:graphicFrame>
        <p:nvGraphicFramePr>
          <p:cNvPr id="58534" name="Group 166"/>
          <p:cNvGraphicFramePr>
            <a:graphicFrameLocks noGrp="1"/>
          </p:cNvGraphicFramePr>
          <p:nvPr/>
        </p:nvGraphicFramePr>
        <p:xfrm>
          <a:off x="250825" y="2349500"/>
          <a:ext cx="8642350" cy="3751263"/>
        </p:xfrm>
        <a:graphic>
          <a:graphicData uri="http://schemas.openxmlformats.org/drawingml/2006/table">
            <a:tbl>
              <a:tblPr/>
              <a:tblGrid>
                <a:gridCol w="806450"/>
                <a:gridCol w="576263"/>
                <a:gridCol w="635000"/>
                <a:gridCol w="719137"/>
                <a:gridCol w="1066800"/>
                <a:gridCol w="588963"/>
                <a:gridCol w="720725"/>
                <a:gridCol w="936625"/>
                <a:gridCol w="719137"/>
                <a:gridCol w="1008063"/>
                <a:gridCol w="865187"/>
              </a:tblGrid>
              <a:tr h="9572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ŠKOLNÍ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itchFamily="18" charset="0"/>
                        </a:rPr>
                        <a:t>ROK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Maso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Ryby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Mléko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Mléčné výrobky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Tuky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Cukry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Zelenina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Ovoce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Brambory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3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Luštěniny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540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Georgia" pitchFamily="18" charset="0"/>
                        </a:rPr>
                        <a:t>2007/08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95,0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71,6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73,2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72,2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Georgia" pitchFamily="18" charset="0"/>
                        </a:rPr>
                        <a:t>82,7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Georgia" pitchFamily="18" charset="0"/>
                        </a:rPr>
                        <a:t>88,3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76,7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65,4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89,9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59,8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587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Georgia" pitchFamily="18" charset="0"/>
                        </a:rPr>
                        <a:t>2008/09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93,5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76,8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75,8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73,9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Georgia" pitchFamily="18" charset="0"/>
                        </a:rPr>
                        <a:t>86,6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Georgia" pitchFamily="18" charset="0"/>
                        </a:rPr>
                        <a:t>87,3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81,0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68,0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88,9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61,8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524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9900CC"/>
                          </a:solidFill>
                          <a:effectLst/>
                          <a:latin typeface="Georgia" pitchFamily="18" charset="0"/>
                        </a:rPr>
                        <a:t>2009/10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94,4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74,9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66,8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73,8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Georgia" pitchFamily="18" charset="0"/>
                        </a:rPr>
                        <a:t>96,8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Georgia" pitchFamily="18" charset="0"/>
                        </a:rPr>
                        <a:t>85,3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</a:rPr>
                        <a:t>73,1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64,0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90,6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44,9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38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2010/11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80,6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63,6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56,5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64,3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73,4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72,1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</a:rPr>
                        <a:t>61,7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47,4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81,8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49,4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508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3850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2011/12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Georgia" pitchFamily="18" charset="0"/>
                        </a:rPr>
                        <a:t>94,9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85,7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77,6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76,5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Georgia" pitchFamily="18" charset="0"/>
                        </a:rPr>
                        <a:t>90,8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Georgia" pitchFamily="18" charset="0"/>
                        </a:rPr>
                        <a:t>92,0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9900"/>
                          </a:solidFill>
                          <a:effectLst/>
                          <a:latin typeface="Georgia" pitchFamily="18" charset="0"/>
                        </a:rPr>
                        <a:t>75,3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70,1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93,1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63,3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5082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  <a:tr h="327025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2012/13</a:t>
                      </a:r>
                    </a:p>
                  </a:txBody>
                  <a:tcPr marL="9185" marR="9185" marT="918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Georgia" pitchFamily="18" charset="0"/>
                        </a:rPr>
                        <a:t>96,0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88,7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82,2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86,5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Georgia" pitchFamily="18" charset="0"/>
                        </a:rPr>
                        <a:t>93,1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33"/>
                          </a:solidFill>
                          <a:effectLst/>
                          <a:latin typeface="Georgia" pitchFamily="18" charset="0"/>
                        </a:rPr>
                        <a:t>97,1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96,4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Georgia" pitchFamily="18" charset="0"/>
                        </a:rPr>
                        <a:t>86,9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93,5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5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itchFamily="18" charset="0"/>
                        </a:rPr>
                        <a:t>84,7</a:t>
                      </a: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252413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rgbClr val="197B7F"/>
                        </a:buClr>
                        <a:defRPr sz="2800"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rgbClr val="B32823"/>
                        </a:buClr>
                        <a:buFont typeface="Wingdings" pitchFamily="2" charset="2"/>
                        <a:defRPr sz="2400">
                          <a:solidFill>
                            <a:srgbClr val="197B7F"/>
                          </a:solidFill>
                          <a:latin typeface="Georgia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defRPr sz="2000">
                          <a:solidFill>
                            <a:srgbClr val="B32823"/>
                          </a:solidFill>
                          <a:latin typeface="Georgia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rgbClr val="B32823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Georgia" pitchFamily="18" charset="0"/>
                        </a:defRPr>
                      </a:lvl9pPr>
                    </a:lstStyle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197B7F"/>
                        </a:buClr>
                        <a:buSzTx/>
                        <a:buFontTx/>
                        <a:buNone/>
                        <a:tabLst/>
                      </a:pPr>
                      <a:endParaRPr kumimoji="0" lang="cs-CZ" altLang="cs-CZ" sz="15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itchFamily="18" charset="0"/>
                      </a:endParaRPr>
                    </a:p>
                  </a:txBody>
                  <a:tcPr marL="9525" marR="9525" marT="9525" marB="0" anchor="ctr" horzOverflow="overflow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AEDEF"/>
                    </a:solidFill>
                  </a:tcPr>
                </a:tc>
              </a:tr>
            </a:tbl>
          </a:graphicData>
        </a:graphic>
      </p:graphicFrame>
      <p:pic>
        <p:nvPicPr>
          <p:cNvPr id="58531" name="Zástupný symbol pro obsah 12" descr="KOŠ.bmp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2089150" cy="2087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Nadpis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922338"/>
          </a:xfrm>
        </p:spPr>
        <p:txBody>
          <a:bodyPr/>
          <a:lstStyle/>
          <a:p>
            <a:pPr algn="l"/>
            <a:r>
              <a:rPr lang="cs-CZ" altLang="cs-CZ" smtClean="0"/>
              <a:t>           </a:t>
            </a:r>
            <a:r>
              <a:rPr lang="cs-CZ" altLang="cs-CZ" b="1" smtClean="0"/>
              <a:t>Slabá místa spotřebního koše</a:t>
            </a:r>
          </a:p>
        </p:txBody>
      </p:sp>
      <p:sp>
        <p:nvSpPr>
          <p:cNvPr id="4" name="Zástupný symbol pro zápatí 3"/>
          <p:cNvSpPr txBox="1">
            <a:spLocks noGrp="1"/>
          </p:cNvSpPr>
          <p:nvPr/>
        </p:nvSpPr>
        <p:spPr bwMode="auto">
          <a:xfrm>
            <a:off x="179388" y="6381750"/>
            <a:ext cx="8137525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400">
                <a:solidFill>
                  <a:srgbClr val="C5D1D7"/>
                </a:solidFill>
                <a:latin typeface="+mn-lt"/>
                <a:cs typeface="+mn-cs"/>
              </a:rPr>
              <a:t>Krajská hygienická stanice Moravskoslezského kraje se sídlem v Ostravě | www.khsova.cz</a:t>
            </a:r>
            <a:endParaRPr lang="cs-CZ" sz="1400">
              <a:solidFill>
                <a:srgbClr val="C5D1D7"/>
              </a:solidFill>
              <a:latin typeface="+mn-lt"/>
              <a:cs typeface="+mn-cs"/>
            </a:endParaRP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1258888" y="2728913"/>
            <a:ext cx="6626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cs-CZ"/>
          </a:p>
        </p:txBody>
      </p:sp>
      <p:sp>
        <p:nvSpPr>
          <p:cNvPr id="59400" name="Zástupný symbol pro obsah 2"/>
          <p:cNvSpPr>
            <a:spLocks/>
          </p:cNvSpPr>
          <p:nvPr/>
        </p:nvSpPr>
        <p:spPr bwMode="auto">
          <a:xfrm>
            <a:off x="250825" y="1700213"/>
            <a:ext cx="8642350" cy="442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197B7F"/>
              </a:buClr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B32823"/>
              </a:buClr>
              <a:buFont typeface="Wingdings" pitchFamily="2" charset="2"/>
              <a:buChar char="§"/>
              <a:defRPr sz="2800">
                <a:solidFill>
                  <a:srgbClr val="197B7F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97B7F"/>
              </a:buClr>
              <a:buSzPct val="80000"/>
              <a:buChar char="•"/>
              <a:defRPr sz="2400">
                <a:solidFill>
                  <a:srgbClr val="B32823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823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97B7F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97B7F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97B7F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97B7F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97B7F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400" b="1"/>
              <a:t>Vysoké nastavení bílkovin v DDD </a:t>
            </a:r>
            <a:r>
              <a:rPr lang="cs-CZ" altLang="cs-CZ" sz="2000"/>
              <a:t>(až 3,4 g/kg hmotnosti dítěte MŠ, doporučené DACH 1g/kg hmotnosti)</a:t>
            </a:r>
            <a:r>
              <a:rPr lang="cs-CZ" altLang="cs-CZ" sz="2400" b="1"/>
              <a:t> </a:t>
            </a:r>
            <a:r>
              <a:rPr lang="cs-CZ" altLang="cs-CZ" sz="2400"/>
              <a:t>vede k celkovému  vysokému plnění masa v jídelníčcích. Z toho důvodu dopo-</a:t>
            </a:r>
          </a:p>
          <a:p>
            <a:pPr>
              <a:spcBef>
                <a:spcPct val="5000"/>
              </a:spcBef>
              <a:buFontTx/>
              <a:buNone/>
            </a:pPr>
            <a:r>
              <a:rPr lang="cs-CZ" altLang="cs-CZ" sz="2400"/>
              <a:t>    ručováno </a:t>
            </a:r>
            <a:r>
              <a:rPr lang="cs-CZ" altLang="cs-CZ" sz="2400" b="1"/>
              <a:t>každý týden  bezmasý nesladký pokrm</a:t>
            </a:r>
            <a:r>
              <a:rPr lang="cs-CZ" altLang="cs-CZ" sz="2400"/>
              <a:t> a </a:t>
            </a:r>
            <a:r>
              <a:rPr lang="cs-CZ" altLang="cs-CZ" sz="2400" b="1"/>
              <a:t>plnění masa na 75%</a:t>
            </a:r>
          </a:p>
          <a:p>
            <a:r>
              <a:rPr lang="cs-CZ" altLang="cs-CZ" sz="2400" b="1"/>
              <a:t>Mléko a mléčné výrobky jsou 2 rozdílné ukazatele</a:t>
            </a:r>
            <a:r>
              <a:rPr lang="cs-CZ" altLang="cs-CZ" sz="2400"/>
              <a:t>, ale z odborného hlediska </a:t>
            </a:r>
            <a:r>
              <a:rPr lang="cs-CZ" altLang="cs-CZ" sz="2400" b="1"/>
              <a:t>mohly být jednou skupinou</a:t>
            </a:r>
            <a:r>
              <a:rPr lang="cs-CZ" altLang="cs-CZ" sz="2400"/>
              <a:t>. Z nutričního pohledu jsou zejména zakysané  mléčné výrobky prospěšnější a mají širší uplatnění</a:t>
            </a:r>
          </a:p>
          <a:p>
            <a:r>
              <a:rPr lang="cs-CZ" altLang="cs-CZ" sz="2400" b="1"/>
              <a:t>Spotřeba ryb</a:t>
            </a:r>
            <a:r>
              <a:rPr lang="cs-CZ" altLang="cs-CZ" sz="2400"/>
              <a:t> nemůže být zvýšena na úkor masa? - ale </a:t>
            </a:r>
            <a:r>
              <a:rPr lang="cs-CZ" altLang="cs-CZ" sz="2400" b="1"/>
              <a:t>rybí maso je vhodnější</a:t>
            </a:r>
          </a:p>
          <a:p>
            <a:r>
              <a:rPr lang="cs-CZ" altLang="cs-CZ" sz="2400"/>
              <a:t> </a:t>
            </a:r>
          </a:p>
          <a:p>
            <a:endParaRPr lang="cs-CZ" altLang="cs-CZ" sz="2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Nadpis 1"/>
          <p:cNvSpPr>
            <a:spLocks noGrp="1"/>
          </p:cNvSpPr>
          <p:nvPr>
            <p:ph type="title" idx="4294967295"/>
          </p:nvPr>
        </p:nvSpPr>
        <p:spPr>
          <a:xfrm>
            <a:off x="468313" y="333375"/>
            <a:ext cx="8229600" cy="922338"/>
          </a:xfrm>
        </p:spPr>
        <p:txBody>
          <a:bodyPr/>
          <a:lstStyle/>
          <a:p>
            <a:pPr algn="l"/>
            <a:r>
              <a:rPr lang="cs-CZ" altLang="cs-CZ" smtClean="0"/>
              <a:t>           </a:t>
            </a:r>
            <a:r>
              <a:rPr lang="cs-CZ" altLang="cs-CZ" b="1" smtClean="0"/>
              <a:t>Zdravý a chutný jídelníček</a:t>
            </a:r>
          </a:p>
        </p:txBody>
      </p:sp>
      <p:sp>
        <p:nvSpPr>
          <p:cNvPr id="4" name="Zástupný symbol pro zápatí 3"/>
          <p:cNvSpPr txBox="1">
            <a:spLocks noGrp="1"/>
          </p:cNvSpPr>
          <p:nvPr/>
        </p:nvSpPr>
        <p:spPr bwMode="auto">
          <a:xfrm>
            <a:off x="179388" y="6381750"/>
            <a:ext cx="8137525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400">
                <a:solidFill>
                  <a:srgbClr val="C5D1D7"/>
                </a:solidFill>
                <a:latin typeface="+mn-lt"/>
                <a:cs typeface="+mn-cs"/>
              </a:rPr>
              <a:t>Krajská hygienická stanice Moravskoslezského kraje se sídlem v Ostravě | www.khsova.cz</a:t>
            </a:r>
            <a:endParaRPr lang="cs-CZ" sz="1400">
              <a:solidFill>
                <a:srgbClr val="C5D1D7"/>
              </a:solidFill>
              <a:latin typeface="+mn-lt"/>
              <a:cs typeface="+mn-cs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258888" y="2728913"/>
            <a:ext cx="66262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cs-CZ" altLang="cs-CZ"/>
          </a:p>
        </p:txBody>
      </p:sp>
      <p:sp>
        <p:nvSpPr>
          <p:cNvPr id="67589" name="Zástupný symbol pro obsah 2"/>
          <p:cNvSpPr>
            <a:spLocks/>
          </p:cNvSpPr>
          <p:nvPr/>
        </p:nvSpPr>
        <p:spPr bwMode="auto">
          <a:xfrm>
            <a:off x="250825" y="1628775"/>
            <a:ext cx="8642350" cy="449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rgbClr val="197B7F"/>
              </a:buClr>
              <a:buChar char="•"/>
              <a:defRPr sz="3200">
                <a:solidFill>
                  <a:schemeClr val="tx1"/>
                </a:solidFill>
                <a:latin typeface="Georgia" pitchFamily="18" charset="0"/>
              </a:defRPr>
            </a:lvl1pPr>
            <a:lvl2pPr marL="742950" indent="-285750">
              <a:spcBef>
                <a:spcPct val="20000"/>
              </a:spcBef>
              <a:buClr>
                <a:srgbClr val="B32823"/>
              </a:buClr>
              <a:buFont typeface="Wingdings" pitchFamily="2" charset="2"/>
              <a:buChar char="§"/>
              <a:defRPr sz="2800">
                <a:solidFill>
                  <a:srgbClr val="197B7F"/>
                </a:solidFill>
                <a:latin typeface="Georgia" pitchFamily="18" charset="0"/>
              </a:defRPr>
            </a:lvl2pPr>
            <a:lvl3pPr marL="1143000" indent="-228600">
              <a:spcBef>
                <a:spcPct val="20000"/>
              </a:spcBef>
              <a:buClr>
                <a:srgbClr val="197B7F"/>
              </a:buClr>
              <a:buSzPct val="80000"/>
              <a:buChar char="•"/>
              <a:defRPr sz="2400">
                <a:solidFill>
                  <a:srgbClr val="B32823"/>
                </a:solidFill>
                <a:latin typeface="Georgia" pitchFamily="18" charset="0"/>
              </a:defRPr>
            </a:lvl3pPr>
            <a:lvl4pPr marL="1600200" indent="-228600">
              <a:spcBef>
                <a:spcPct val="20000"/>
              </a:spcBef>
              <a:buClr>
                <a:srgbClr val="B32823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Georgia" pitchFamily="18" charset="0"/>
              </a:defRPr>
            </a:lvl4pPr>
            <a:lvl5pPr marL="2057400" indent="-228600">
              <a:spcBef>
                <a:spcPct val="20000"/>
              </a:spcBef>
              <a:buClr>
                <a:srgbClr val="197B7F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Georgia" pitchFamily="18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rgbClr val="197B7F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Georgia" pitchFamily="18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rgbClr val="197B7F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Georgia" pitchFamily="18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rgbClr val="197B7F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Georgia" pitchFamily="18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rgbClr val="197B7F"/>
              </a:buClr>
              <a:buSzPct val="80000"/>
              <a:buFont typeface="Wingdings" pitchFamily="2" charset="2"/>
              <a:buChar char="Ø"/>
              <a:defRPr sz="2000">
                <a:solidFill>
                  <a:schemeClr val="tx1"/>
                </a:solidFill>
                <a:latin typeface="Georgia" pitchFamily="18" charset="0"/>
              </a:defRPr>
            </a:lvl9pPr>
          </a:lstStyle>
          <a:p>
            <a:pPr>
              <a:spcBef>
                <a:spcPct val="0"/>
              </a:spcBef>
            </a:pPr>
            <a:r>
              <a:rPr lang="cs-CZ" altLang="cs-CZ" sz="2400" b="1"/>
              <a:t>Dělat malé změny, změny pomalu a nenásilně </a:t>
            </a:r>
            <a:r>
              <a:rPr lang="cs-CZ" altLang="cs-CZ" sz="2400"/>
              <a:t>dopo-</a:t>
            </a:r>
          </a:p>
          <a:p>
            <a:pPr>
              <a:spcBef>
                <a:spcPct val="5000"/>
              </a:spcBef>
              <a:buFontTx/>
              <a:buNone/>
            </a:pPr>
            <a:r>
              <a:rPr lang="cs-CZ" altLang="cs-CZ" sz="2400"/>
              <a:t>    ručováno </a:t>
            </a:r>
            <a:r>
              <a:rPr lang="cs-CZ" altLang="cs-CZ" sz="2400" b="1"/>
              <a:t>každý týden 1 bezmasý nesladký pokrm</a:t>
            </a:r>
            <a:r>
              <a:rPr lang="cs-CZ" altLang="cs-CZ" sz="2400"/>
              <a:t> a </a:t>
            </a:r>
            <a:r>
              <a:rPr lang="cs-CZ" altLang="cs-CZ" sz="2400" b="1"/>
              <a:t>plnění masa na 75%</a:t>
            </a:r>
          </a:p>
          <a:p>
            <a:r>
              <a:rPr lang="cs-CZ" altLang="cs-CZ" sz="2400" b="1"/>
              <a:t>Přidávat zeleninu – </a:t>
            </a:r>
            <a:r>
              <a:rPr lang="cs-CZ" altLang="cs-CZ" sz="2400"/>
              <a:t>větší podíl do</a:t>
            </a:r>
            <a:r>
              <a:rPr lang="cs-CZ" altLang="cs-CZ" sz="2400" b="1"/>
              <a:t> </a:t>
            </a:r>
            <a:r>
              <a:rPr lang="cs-CZ" altLang="cs-CZ" sz="2400"/>
              <a:t>polévek, pokrmů se zeleninou, 2 druhy salátů na výběr, sledovat sezónnost…</a:t>
            </a:r>
          </a:p>
          <a:p>
            <a:r>
              <a:rPr lang="cs-CZ" altLang="cs-CZ" sz="2400" b="1"/>
              <a:t>Přidávat luštěniny pomalu a nenásilně</a:t>
            </a:r>
            <a:r>
              <a:rPr lang="cs-CZ" altLang="cs-CZ" sz="2400"/>
              <a:t>, </a:t>
            </a:r>
            <a:r>
              <a:rPr lang="cs-CZ" altLang="cs-CZ" sz="2000"/>
              <a:t>(přidávat jednoduše, nehledat složitosti, luštěniny do bezmasých pokrmů)</a:t>
            </a:r>
          </a:p>
          <a:p>
            <a:r>
              <a:rPr lang="cs-CZ" altLang="cs-CZ" sz="2400" b="1"/>
              <a:t>Efektivní kombinace</a:t>
            </a:r>
            <a:r>
              <a:rPr lang="cs-CZ" altLang="cs-CZ" sz="2400"/>
              <a:t> v jednom pokrmu </a:t>
            </a:r>
            <a:r>
              <a:rPr lang="cs-CZ" altLang="cs-CZ" sz="2000"/>
              <a:t>(obilovina+ luštěni- na);</a:t>
            </a:r>
            <a:r>
              <a:rPr lang="cs-CZ" altLang="cs-CZ" sz="2400"/>
              <a:t> při kombinaci více pokrmů posoudit, co má být smyslem nabídky = </a:t>
            </a:r>
            <a:r>
              <a:rPr lang="cs-CZ" altLang="cs-CZ" sz="2400" b="1"/>
              <a:t>jídla</a:t>
            </a:r>
            <a:r>
              <a:rPr lang="cs-CZ" altLang="cs-CZ" sz="2400"/>
              <a:t> musí být  </a:t>
            </a:r>
            <a:r>
              <a:rPr lang="cs-CZ" altLang="cs-CZ" sz="2400" b="1"/>
              <a:t>plnohodnotná</a:t>
            </a:r>
          </a:p>
          <a:p>
            <a:pPr>
              <a:spcBef>
                <a:spcPct val="0"/>
              </a:spcBef>
            </a:pPr>
            <a:r>
              <a:rPr lang="cs-CZ" altLang="cs-CZ" sz="2400" b="1"/>
              <a:t>Odlehčené avšak plnohodnotné a vyvážené menu</a:t>
            </a:r>
            <a:r>
              <a:rPr lang="cs-CZ" altLang="cs-CZ" sz="2400"/>
              <a:t> </a:t>
            </a:r>
            <a:r>
              <a:rPr lang="cs-CZ" altLang="cs-CZ" sz="1900"/>
              <a:t>(bezmasý by neměl znamenat neuspokojivý „přetrpím to, zítra bude maso“)</a:t>
            </a:r>
            <a:r>
              <a:rPr lang="cs-CZ" altLang="cs-CZ" sz="2400"/>
              <a:t> </a:t>
            </a:r>
          </a:p>
          <a:p>
            <a:endParaRPr lang="cs-CZ" altLang="cs-CZ" sz="24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b="1" smtClean="0"/>
              <a:t>Při sestavování jídelního lístku se pracovníci jídelen řídí</a:t>
            </a:r>
            <a:r>
              <a:rPr lang="cs-CZ" altLang="cs-CZ" smtClean="0"/>
              <a:t> </a:t>
            </a:r>
            <a:br>
              <a:rPr lang="cs-CZ" altLang="cs-CZ" smtClean="0"/>
            </a:br>
            <a:r>
              <a:rPr lang="cs-CZ" altLang="cs-CZ" smtClean="0"/>
              <a:t> </a:t>
            </a:r>
            <a:br>
              <a:rPr lang="cs-CZ" altLang="cs-CZ" smtClean="0"/>
            </a:br>
            <a:endParaRPr lang="cs-CZ" altLang="cs-CZ" smtClean="0"/>
          </a:p>
        </p:txBody>
      </p:sp>
      <p:sp>
        <p:nvSpPr>
          <p:cNvPr id="19458" name="Zástupný symbol pro obsah 2"/>
          <p:cNvSpPr>
            <a:spLocks noGrp="1"/>
          </p:cNvSpPr>
          <p:nvPr>
            <p:ph idx="1"/>
          </p:nvPr>
        </p:nvSpPr>
        <p:spPr>
          <a:xfrm>
            <a:off x="323850" y="1412875"/>
            <a:ext cx="8362950" cy="4752975"/>
          </a:xfrm>
        </p:spPr>
        <p:txBody>
          <a:bodyPr/>
          <a:lstStyle/>
          <a:p>
            <a:pPr>
              <a:buFontTx/>
              <a:buNone/>
            </a:pPr>
            <a:endParaRPr lang="cs-CZ" altLang="cs-CZ" sz="1000" smtClean="0"/>
          </a:p>
          <a:p>
            <a:pPr algn="just">
              <a:spcBef>
                <a:spcPct val="0"/>
              </a:spcBef>
              <a:spcAft>
                <a:spcPct val="10000"/>
              </a:spcAft>
            </a:pPr>
            <a:r>
              <a:rPr lang="cs-CZ" altLang="cs-CZ" sz="2400" b="1" smtClean="0"/>
              <a:t>platnou legislativou - vyhláškou č. 107/2005 Sb., o školním stravování v platném znění</a:t>
            </a:r>
            <a:r>
              <a:rPr lang="cs-CZ" altLang="cs-CZ" sz="2400" smtClean="0"/>
              <a:t>,</a:t>
            </a:r>
            <a:r>
              <a:rPr lang="cs-CZ" altLang="cs-CZ" sz="2800" smtClean="0"/>
              <a:t> </a:t>
            </a:r>
            <a:r>
              <a:rPr lang="cs-CZ" altLang="cs-CZ" sz="1800" smtClean="0"/>
              <a:t>(v příloze  </a:t>
            </a:r>
            <a:r>
              <a:rPr lang="cs-CZ" altLang="cs-CZ" sz="1800" b="1" smtClean="0"/>
              <a:t>výživové normy podle skupin strávníků</a:t>
            </a:r>
            <a:r>
              <a:rPr lang="cs-CZ" altLang="cs-CZ" sz="1800" smtClean="0"/>
              <a:t> a z nich odvozená </a:t>
            </a:r>
            <a:r>
              <a:rPr lang="cs-CZ" altLang="cs-CZ" sz="1800" b="1" u="sng" smtClean="0"/>
              <a:t>průměrná spotřeba vybraných druhů potravin</a:t>
            </a:r>
            <a:r>
              <a:rPr lang="cs-CZ" altLang="cs-CZ" sz="1800" b="1" smtClean="0"/>
              <a:t> ve školních jídelnách na strávníka a den v gramech:</a:t>
            </a:r>
            <a:r>
              <a:rPr lang="cs-CZ" altLang="cs-CZ" sz="1800" smtClean="0"/>
              <a:t> </a:t>
            </a:r>
            <a:r>
              <a:rPr lang="cs-CZ" altLang="cs-CZ" sz="1800" b="1" smtClean="0"/>
              <a:t>SPOTŘEBNÍ KOŠ</a:t>
            </a:r>
            <a:r>
              <a:rPr lang="cs-CZ" altLang="cs-CZ" sz="1800" smtClean="0"/>
              <a:t>. Dle těchto norem je vedoucí nebo ředitel povinen se řídit, tím se doporučené  dávky staly součástí legislativy a jejich plnění je sledováno příslušnými státními orgány. </a:t>
            </a:r>
            <a:r>
              <a:rPr lang="cs-CZ" altLang="cs-CZ" sz="1800" b="1" smtClean="0"/>
              <a:t>2011: tolerance +-25%, s výjimkou tuků a cukru </a:t>
            </a:r>
            <a:r>
              <a:rPr lang="cs-CZ" altLang="cs-CZ" sz="1800" smtClean="0"/>
              <a:t>(lze snížit),</a:t>
            </a:r>
            <a:r>
              <a:rPr lang="cs-CZ" altLang="cs-CZ" sz="1800" b="1" smtClean="0"/>
              <a:t> TR:TŽ  = </a:t>
            </a:r>
            <a:r>
              <a:rPr lang="cs-CZ" altLang="cs-CZ" sz="2400" b="1" smtClean="0"/>
              <a:t>1:1</a:t>
            </a:r>
            <a:r>
              <a:rPr lang="cs-CZ" altLang="cs-CZ" sz="1800" b="1" smtClean="0"/>
              <a:t>, zelenina, ovoce a luštěniny zvýšit nad horní hranici tolerance</a:t>
            </a:r>
            <a:endParaRPr lang="cs-CZ" altLang="cs-CZ" sz="2400" b="1" smtClean="0"/>
          </a:p>
          <a:p>
            <a:pPr algn="just">
              <a:spcAft>
                <a:spcPct val="10000"/>
              </a:spcAft>
            </a:pPr>
            <a:r>
              <a:rPr lang="cs-CZ" altLang="cs-CZ" sz="2400" b="1" smtClean="0"/>
              <a:t>spotřebním košem</a:t>
            </a:r>
            <a:r>
              <a:rPr lang="cs-CZ" altLang="cs-CZ" sz="1800" smtClean="0"/>
              <a:t> – posouzením % plnění  jednotlivých potravinových skupin máme  informaci o vyváženosti a pestrosti  podávané stravy i které ukazatele je nutno upravit. </a:t>
            </a:r>
            <a:endParaRPr lang="cs-CZ" altLang="cs-CZ" sz="1800" smtClean="0">
              <a:latin typeface="Arial" charset="0"/>
            </a:endParaRPr>
          </a:p>
          <a:p>
            <a:r>
              <a:rPr lang="cs-CZ" altLang="cs-CZ" sz="2400" b="1" smtClean="0"/>
              <a:t>energetickou a biologickou hodnotou stravy</a:t>
            </a:r>
            <a:r>
              <a:rPr lang="cs-CZ" altLang="cs-CZ" sz="2800" smtClean="0"/>
              <a:t> </a:t>
            </a:r>
          </a:p>
          <a:p>
            <a:endParaRPr lang="cs-CZ" altLang="cs-CZ" sz="2800" smtClean="0">
              <a:latin typeface="Arial" charset="0"/>
            </a:endParaRPr>
          </a:p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  <p:transition>
    <p:wipe dir="r"/>
    <p:sndAc>
      <p:stSnd>
        <p:snd r:embed="rId2" name="chimes.wav"/>
      </p:stSnd>
    </p:sndAc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Maso a ryby – správný výběr</a:t>
            </a:r>
            <a:r>
              <a:rPr lang="cs-CZ" altLang="cs-CZ" smtClean="0"/>
              <a:t>  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"/>
          </p:nvPr>
        </p:nvGraphicFramePr>
        <p:xfrm>
          <a:off x="395536" y="1916832"/>
          <a:ext cx="4038600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4499992" y="1916113"/>
          <a:ext cx="4186808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Nadpis 4"/>
          <p:cNvSpPr>
            <a:spLocks noGrp="1"/>
          </p:cNvSpPr>
          <p:nvPr>
            <p:ph type="title"/>
          </p:nvPr>
        </p:nvSpPr>
        <p:spPr>
          <a:xfrm>
            <a:off x="323850" y="260350"/>
            <a:ext cx="8229600" cy="922338"/>
          </a:xfrm>
        </p:spPr>
        <p:txBody>
          <a:bodyPr/>
          <a:lstStyle/>
          <a:p>
            <a:r>
              <a:rPr lang="cs-CZ" altLang="cs-CZ" b="1" smtClean="0"/>
              <a:t>Mléko a mléčné výrobky</a:t>
            </a:r>
            <a:r>
              <a:rPr lang="cs-CZ" altLang="cs-CZ" smtClean="0"/>
              <a:t> 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"/>
          </p:nvPr>
        </p:nvGraphicFramePr>
        <p:xfrm>
          <a:off x="199930" y="1912012"/>
          <a:ext cx="4354951" cy="33733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4660000" y="1910963"/>
          <a:ext cx="4213301" cy="3159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Volné tuky a cukry – závislost v překračování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"/>
          </p:nvPr>
        </p:nvGraphicFramePr>
        <p:xfrm>
          <a:off x="344424" y="1914463"/>
          <a:ext cx="4361752" cy="3873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Zástupný symbol pro obsah 8"/>
          <p:cNvGraphicFramePr>
            <a:graphicFrameLocks noGrp="1"/>
          </p:cNvGraphicFramePr>
          <p:nvPr>
            <p:ph sz="half" idx="2"/>
          </p:nvPr>
        </p:nvGraphicFramePr>
        <p:xfrm>
          <a:off x="4803899" y="1913060"/>
          <a:ext cx="4070078" cy="35872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ZELENINA a OVOCE</a:t>
            </a:r>
            <a:r>
              <a:rPr lang="cs-CZ" altLang="cs-CZ" smtClean="0"/>
              <a:t> 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1"/>
          </p:nvPr>
        </p:nvGraphicFramePr>
        <p:xfrm>
          <a:off x="457200" y="1916113"/>
          <a:ext cx="4038600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  <p:graphicFrame>
        <p:nvGraphicFramePr>
          <p:cNvPr id="13" name="Zástupný symbol pro obsah 10"/>
          <p:cNvGraphicFramePr>
            <a:graphicFrameLocks noGrp="1"/>
          </p:cNvGraphicFramePr>
          <p:nvPr>
            <p:ph sz="half" idx="2"/>
          </p:nvPr>
        </p:nvGraphicFramePr>
        <p:xfrm>
          <a:off x="4648200" y="1916113"/>
          <a:ext cx="4038600" cy="42100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Brambory a luštěniny</a:t>
            </a:r>
            <a:r>
              <a:rPr lang="cs-CZ" altLang="cs-CZ" smtClean="0"/>
              <a:t> 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sz="half" idx="1"/>
          </p:nvPr>
        </p:nvGraphicFramePr>
        <p:xfrm>
          <a:off x="271367" y="1914810"/>
          <a:ext cx="4354952" cy="3944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Zástupný symbol pro obsah 7"/>
          <p:cNvGraphicFramePr>
            <a:graphicFrameLocks noGrp="1"/>
          </p:cNvGraphicFramePr>
          <p:nvPr>
            <p:ph sz="half" idx="2"/>
          </p:nvPr>
        </p:nvGraphicFramePr>
        <p:xfrm>
          <a:off x="4708919" y="1934654"/>
          <a:ext cx="4164612" cy="37822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Nadpis 1"/>
          <p:cNvSpPr>
            <a:spLocks noGrp="1"/>
          </p:cNvSpPr>
          <p:nvPr>
            <p:ph type="title"/>
          </p:nvPr>
        </p:nvSpPr>
        <p:spPr>
          <a:xfrm>
            <a:off x="539750" y="260350"/>
            <a:ext cx="8229600" cy="922338"/>
          </a:xfrm>
        </p:spPr>
        <p:txBody>
          <a:bodyPr/>
          <a:lstStyle/>
          <a:p>
            <a:r>
              <a:rPr lang="cs-CZ" altLang="cs-CZ" b="1" smtClean="0"/>
              <a:t>Jsme rádi za školní jídelny </a:t>
            </a:r>
            <a:r>
              <a:rPr lang="cs-CZ" altLang="cs-CZ" b="1" smtClean="0">
                <a:sym typeface="Wingdings" pitchFamily="2" charset="2"/>
              </a:rPr>
              <a:t></a:t>
            </a:r>
            <a:endParaRPr lang="cs-CZ" altLang="cs-CZ" b="1" smtClean="0"/>
          </a:p>
        </p:txBody>
      </p:sp>
      <p:pic>
        <p:nvPicPr>
          <p:cNvPr id="54274" name="Zástupný symbol pro obsah 4" descr="imagesCAAZHIHA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51500" y="981075"/>
            <a:ext cx="3241675" cy="2730500"/>
          </a:xfrm>
        </p:spPr>
      </p:pic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  <p:pic>
        <p:nvPicPr>
          <p:cNvPr id="54276" name="Picture 2" descr="C:\Users\Johnson\Pictures\imagesCAYU15MV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08050"/>
            <a:ext cx="3097213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323850" y="3644900"/>
            <a:ext cx="8351838" cy="275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buFont typeface="Wingdings" pitchFamily="2" charset="2"/>
              <a:buChar char="ü"/>
            </a:pPr>
            <a:r>
              <a:rPr lang="cs-CZ" altLang="cs-CZ" sz="2400" b="1">
                <a:latin typeface="Georgia" pitchFamily="18" charset="0"/>
              </a:rPr>
              <a:t> Školní stravování  využívá: 97% dětí MŠ, 76% žáků ZŠ a 48% studentů SŠ</a:t>
            </a:r>
          </a:p>
          <a:p>
            <a:pPr>
              <a:spcBef>
                <a:spcPct val="15000"/>
              </a:spcBef>
              <a:buFont typeface="Wingdings" pitchFamily="2" charset="2"/>
              <a:buChar char="ü"/>
            </a:pPr>
            <a:r>
              <a:rPr lang="cs-CZ" altLang="cs-CZ" sz="2400">
                <a:latin typeface="Georgia" pitchFamily="18" charset="0"/>
              </a:rPr>
              <a:t>Je to</a:t>
            </a:r>
            <a:r>
              <a:rPr lang="cs-CZ" altLang="cs-CZ" sz="2400" b="1">
                <a:latin typeface="Georgia" pitchFamily="18" charset="0"/>
              </a:rPr>
              <a:t> velká skupina senzitivním osob </a:t>
            </a:r>
            <a:r>
              <a:rPr lang="cs-CZ" altLang="cs-CZ" sz="2400">
                <a:latin typeface="Georgia" pitchFamily="18" charset="0"/>
              </a:rPr>
              <a:t>u kterých, lze</a:t>
            </a:r>
            <a:r>
              <a:rPr lang="cs-CZ" altLang="cs-CZ" sz="2400" b="1">
                <a:latin typeface="Georgia" pitchFamily="18" charset="0"/>
              </a:rPr>
              <a:t> vychovat správné stravovací návyky, teoretické = škola,  praktické = školní jídelna</a:t>
            </a:r>
          </a:p>
          <a:p>
            <a:pPr>
              <a:spcBef>
                <a:spcPct val="15000"/>
              </a:spcBef>
              <a:buFont typeface="Wingdings" pitchFamily="2" charset="2"/>
              <a:buChar char="ü"/>
            </a:pPr>
            <a:r>
              <a:rPr lang="cs-CZ" altLang="cs-CZ" sz="2400" b="1">
                <a:latin typeface="Georgia" pitchFamily="18" charset="0"/>
              </a:rPr>
              <a:t> Rodina má významný vliv na stravovací zvyklosti dětí a se školou by měla spolupracovat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Je třeba zohledňovat a dbát na:</a:t>
            </a:r>
            <a:r>
              <a:rPr lang="cs-CZ" altLang="cs-CZ" smtClean="0"/>
              <a:t>  </a:t>
            </a:r>
          </a:p>
        </p:txBody>
      </p:sp>
      <p:sp>
        <p:nvSpPr>
          <p:cNvPr id="20482" name="Zástupný symbol pro obsah 9"/>
          <p:cNvSpPr>
            <a:spLocks noGrp="1"/>
          </p:cNvSpPr>
          <p:nvPr>
            <p:ph idx="1"/>
          </p:nvPr>
        </p:nvSpPr>
        <p:spPr>
          <a:xfrm>
            <a:off x="457200" y="1557338"/>
            <a:ext cx="8229600" cy="4679950"/>
          </a:xfrm>
        </p:spPr>
        <p:txBody>
          <a:bodyPr/>
          <a:lstStyle/>
          <a:p>
            <a:pPr>
              <a:buFontTx/>
              <a:buNone/>
            </a:pPr>
            <a:endParaRPr lang="cs-CZ" altLang="cs-CZ" sz="800" smtClean="0"/>
          </a:p>
          <a:p>
            <a:r>
              <a:rPr lang="cs-CZ" altLang="cs-CZ" smtClean="0"/>
              <a:t> </a:t>
            </a:r>
            <a:r>
              <a:rPr lang="cs-CZ" altLang="cs-CZ" sz="2800" b="1" smtClean="0"/>
              <a:t>věk dětí </a:t>
            </a:r>
          </a:p>
          <a:p>
            <a:r>
              <a:rPr lang="cs-CZ" altLang="cs-CZ" sz="2800" b="1" smtClean="0"/>
              <a:t>roční období - sezónní druhy zeleniny a ovoce</a:t>
            </a:r>
          </a:p>
          <a:p>
            <a:r>
              <a:rPr lang="cs-CZ" altLang="cs-CZ" sz="2800" b="1" smtClean="0"/>
              <a:t>různorodost  jídel </a:t>
            </a:r>
          </a:p>
          <a:p>
            <a:r>
              <a:rPr lang="cs-CZ" altLang="cs-CZ" sz="2800" b="1" smtClean="0"/>
              <a:t>správné technologické postupy a kulinární úpravy </a:t>
            </a:r>
          </a:p>
          <a:p>
            <a:r>
              <a:rPr lang="cs-CZ" altLang="cs-CZ" sz="2800" b="1" smtClean="0"/>
              <a:t>skladbu a vzájemné kombinace (chuť, barva, sytost…)</a:t>
            </a:r>
          </a:p>
          <a:p>
            <a:r>
              <a:rPr lang="cs-CZ" altLang="cs-CZ" sz="2800" b="1" smtClean="0"/>
              <a:t>úpravě na talíři</a:t>
            </a:r>
            <a:r>
              <a:rPr lang="cs-CZ" altLang="cs-CZ" smtClean="0"/>
              <a:t> </a:t>
            </a:r>
          </a:p>
          <a:p>
            <a:endParaRPr lang="cs-CZ" altLang="cs-CZ" sz="2800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ZÁSADY SESTAVENÍ RACIONÁLNÍHO JÍDELNÍČKU</a:t>
            </a:r>
          </a:p>
        </p:txBody>
      </p:sp>
      <p:sp>
        <p:nvSpPr>
          <p:cNvPr id="22530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smtClean="0"/>
              <a:t>Vedoucí školní jídelny musí jídelníček tvořit tak, </a:t>
            </a:r>
            <a:r>
              <a:rPr lang="cs-CZ" altLang="cs-CZ" sz="2800" b="1" smtClean="0"/>
              <a:t>aby vyhovoval racionální stravě</a:t>
            </a:r>
            <a:r>
              <a:rPr lang="cs-CZ" altLang="cs-CZ" sz="2800" smtClean="0"/>
              <a:t> a zároveň  aby byly </a:t>
            </a:r>
            <a:r>
              <a:rPr lang="cs-CZ" altLang="cs-CZ" sz="2800" b="1" smtClean="0"/>
              <a:t>dodrženy požadavky na plnění spotřebního koše</a:t>
            </a:r>
            <a:r>
              <a:rPr lang="cs-CZ" altLang="cs-CZ" sz="2800" smtClean="0"/>
              <a:t> </a:t>
            </a:r>
          </a:p>
          <a:p>
            <a:r>
              <a:rPr lang="cs-CZ" altLang="cs-CZ" sz="2800" smtClean="0"/>
              <a:t>Při vytváření jídelního lístku určit nejdříve </a:t>
            </a:r>
            <a:r>
              <a:rPr lang="cs-CZ" altLang="cs-CZ" sz="2800" b="1" smtClean="0"/>
              <a:t>hlavní jídlo</a:t>
            </a:r>
            <a:r>
              <a:rPr lang="cs-CZ" altLang="cs-CZ" sz="2800" smtClean="0"/>
              <a:t> (oběd) a k němu vhodně přiřadit </a:t>
            </a:r>
            <a:r>
              <a:rPr lang="cs-CZ" altLang="cs-CZ" sz="2800" b="1" smtClean="0"/>
              <a:t>polévku</a:t>
            </a:r>
            <a:r>
              <a:rPr lang="cs-CZ" altLang="cs-CZ" sz="2800" smtClean="0"/>
              <a:t>, </a:t>
            </a:r>
            <a:r>
              <a:rPr lang="cs-CZ" altLang="cs-CZ" sz="2800" b="1" smtClean="0"/>
              <a:t>přesnídávku</a:t>
            </a:r>
            <a:r>
              <a:rPr lang="cs-CZ" altLang="cs-CZ" sz="2800" smtClean="0"/>
              <a:t>, </a:t>
            </a:r>
            <a:r>
              <a:rPr lang="cs-CZ" altLang="cs-CZ" sz="2800" b="1" smtClean="0"/>
              <a:t>svačinu</a:t>
            </a:r>
            <a:r>
              <a:rPr lang="cs-CZ" altLang="cs-CZ" sz="2800" smtClean="0"/>
              <a:t> a </a:t>
            </a:r>
            <a:r>
              <a:rPr lang="cs-CZ" altLang="cs-CZ" sz="2800" b="1" smtClean="0"/>
              <a:t>doplňky</a:t>
            </a:r>
          </a:p>
          <a:p>
            <a:r>
              <a:rPr lang="cs-CZ" altLang="cs-CZ" sz="2800" b="1" smtClean="0"/>
              <a:t>Vyvážený jídelníček</a:t>
            </a:r>
            <a:r>
              <a:rPr lang="cs-CZ" altLang="cs-CZ" sz="2800" smtClean="0"/>
              <a:t> má být </a:t>
            </a:r>
            <a:r>
              <a:rPr lang="cs-CZ" altLang="cs-CZ" sz="2800" b="1" smtClean="0"/>
              <a:t>celý den</a:t>
            </a:r>
            <a:r>
              <a:rPr lang="cs-CZ" altLang="cs-CZ" sz="2800" smtClean="0"/>
              <a:t> </a:t>
            </a:r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3238"/>
            <a:ext cx="8229600" cy="4352925"/>
          </a:xfrm>
        </p:spPr>
        <p:txBody>
          <a:bodyPr/>
          <a:lstStyle/>
          <a:p>
            <a:r>
              <a:rPr lang="cs-CZ" altLang="cs-CZ" sz="2800" smtClean="0"/>
              <a:t>Polévku </a:t>
            </a:r>
            <a:r>
              <a:rPr lang="cs-CZ" altLang="cs-CZ" sz="2800" b="1" smtClean="0"/>
              <a:t>volit podle hlavního jídla</a:t>
            </a:r>
          </a:p>
          <a:p>
            <a:r>
              <a:rPr lang="cs-CZ" altLang="cs-CZ" sz="2800" b="1" smtClean="0"/>
              <a:t>Preferovat zeleninové</a:t>
            </a:r>
            <a:r>
              <a:rPr lang="cs-CZ" altLang="cs-CZ" sz="2800" smtClean="0"/>
              <a:t> </a:t>
            </a:r>
            <a:r>
              <a:rPr lang="cs-CZ" altLang="cs-CZ" sz="1800" smtClean="0"/>
              <a:t>ať už jedno druhové či více druhové</a:t>
            </a:r>
            <a:r>
              <a:rPr lang="cs-CZ" altLang="cs-CZ" sz="2800" smtClean="0"/>
              <a:t>, využívat </a:t>
            </a:r>
            <a:r>
              <a:rPr lang="cs-CZ" altLang="cs-CZ" sz="2800" b="1" smtClean="0"/>
              <a:t>netradiční zavářky</a:t>
            </a:r>
            <a:r>
              <a:rPr lang="cs-CZ" altLang="cs-CZ" sz="2800" smtClean="0"/>
              <a:t> </a:t>
            </a:r>
            <a:r>
              <a:rPr lang="cs-CZ" altLang="cs-CZ" sz="1800" smtClean="0"/>
              <a:t>(jáhly, obilné vločky, pohanka, kuskus),</a:t>
            </a:r>
            <a:r>
              <a:rPr lang="cs-CZ" altLang="cs-CZ" sz="2800" smtClean="0"/>
              <a:t> </a:t>
            </a:r>
            <a:r>
              <a:rPr lang="cs-CZ" altLang="cs-CZ" sz="2800" b="1" smtClean="0"/>
              <a:t>zahustit</a:t>
            </a:r>
            <a:r>
              <a:rPr lang="cs-CZ" altLang="cs-CZ" sz="2800" smtClean="0"/>
              <a:t> i luštěninou </a:t>
            </a:r>
            <a:r>
              <a:rPr lang="cs-CZ" altLang="cs-CZ" sz="1800" smtClean="0"/>
              <a:t>(červená čočka, bílé fazole…)</a:t>
            </a:r>
            <a:r>
              <a:rPr lang="cs-CZ" altLang="cs-CZ" sz="2800" smtClean="0"/>
              <a:t> </a:t>
            </a:r>
          </a:p>
          <a:p>
            <a:r>
              <a:rPr lang="cs-CZ" altLang="cs-CZ" sz="2800" smtClean="0"/>
              <a:t>Určitě zařadit 1x polévku drožďovou a polévky luštěninové alespoň 3x  do měsíce</a:t>
            </a:r>
          </a:p>
          <a:p>
            <a:r>
              <a:rPr lang="cs-CZ" altLang="cs-CZ" sz="2800" smtClean="0"/>
              <a:t>Vývary omezeně, vývar z uzeného masa NE! </a:t>
            </a:r>
          </a:p>
          <a:p>
            <a:r>
              <a:rPr lang="cs-CZ" altLang="cs-CZ" sz="2400" smtClean="0"/>
              <a:t>Nekombinovat masové polévky se sladkým pokrmem</a:t>
            </a:r>
          </a:p>
        </p:txBody>
      </p:sp>
      <p:sp>
        <p:nvSpPr>
          <p:cNvPr id="2355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mtClean="0"/>
              <a:t/>
            </a:r>
            <a:br>
              <a:rPr lang="cs-CZ" altLang="cs-CZ" smtClean="0"/>
            </a:br>
            <a:r>
              <a:rPr lang="cs-CZ" altLang="cs-CZ" b="1" smtClean="0"/>
              <a:t>„Polévka je grunt“</a:t>
            </a:r>
            <a:br>
              <a:rPr lang="cs-CZ" altLang="cs-CZ" b="1" smtClean="0"/>
            </a:br>
            <a:endParaRPr lang="cs-CZ" altLang="cs-CZ" b="1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Hlavní jídla</a:t>
            </a:r>
            <a:r>
              <a:rPr lang="cs-CZ" altLang="cs-CZ" smtClean="0"/>
              <a:t> </a:t>
            </a:r>
          </a:p>
        </p:txBody>
      </p:sp>
      <p:sp>
        <p:nvSpPr>
          <p:cNvPr id="25602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213"/>
            <a:ext cx="8362950" cy="4425950"/>
          </a:xfrm>
        </p:spPr>
        <p:txBody>
          <a:bodyPr/>
          <a:lstStyle/>
          <a:p>
            <a:pPr>
              <a:spcBef>
                <a:spcPct val="5000"/>
              </a:spcBef>
              <a:buFontTx/>
              <a:buNone/>
            </a:pPr>
            <a:r>
              <a:rPr lang="cs-CZ" altLang="cs-CZ" sz="2800" smtClean="0"/>
              <a:t>V jídelníčku hodnotíme především </a:t>
            </a:r>
            <a:r>
              <a:rPr lang="cs-CZ" altLang="cs-CZ" sz="2800" b="1" smtClean="0"/>
              <a:t>frekvenci</a:t>
            </a:r>
            <a:r>
              <a:rPr lang="cs-CZ" altLang="cs-CZ" sz="2800" smtClean="0"/>
              <a:t> a</a:t>
            </a:r>
          </a:p>
          <a:p>
            <a:pPr>
              <a:spcBef>
                <a:spcPct val="5000"/>
              </a:spcBef>
              <a:buFontTx/>
              <a:buNone/>
            </a:pPr>
            <a:r>
              <a:rPr lang="cs-CZ" altLang="cs-CZ" sz="2800" b="1" smtClean="0"/>
              <a:t>skladbu</a:t>
            </a:r>
            <a:r>
              <a:rPr lang="cs-CZ" altLang="cs-CZ" sz="2800" smtClean="0"/>
              <a:t> u těchto pokrmů:</a:t>
            </a:r>
          </a:p>
          <a:p>
            <a:r>
              <a:rPr lang="cs-CZ" altLang="cs-CZ" sz="2800" smtClean="0"/>
              <a:t>Pokrmy </a:t>
            </a:r>
            <a:r>
              <a:rPr lang="cs-CZ" altLang="cs-CZ" sz="2800" b="1" smtClean="0"/>
              <a:t>masité </a:t>
            </a:r>
            <a:r>
              <a:rPr lang="cs-CZ" altLang="cs-CZ" sz="2800" smtClean="0"/>
              <a:t>a</a:t>
            </a:r>
            <a:r>
              <a:rPr lang="cs-CZ" altLang="cs-CZ" sz="2800" b="1" smtClean="0"/>
              <a:t> skladbu mas</a:t>
            </a:r>
          </a:p>
          <a:p>
            <a:r>
              <a:rPr lang="cs-CZ" altLang="cs-CZ" sz="2800" b="1" smtClean="0"/>
              <a:t>Bezmasá zeleninová</a:t>
            </a:r>
            <a:r>
              <a:rPr lang="cs-CZ" altLang="cs-CZ" sz="2800" smtClean="0"/>
              <a:t> jídla</a:t>
            </a:r>
          </a:p>
          <a:p>
            <a:r>
              <a:rPr lang="cs-CZ" altLang="cs-CZ" sz="2800" b="1" smtClean="0"/>
              <a:t>Tepelně upravená zelenina</a:t>
            </a:r>
          </a:p>
          <a:p>
            <a:r>
              <a:rPr lang="cs-CZ" altLang="cs-CZ" sz="2800" b="1" smtClean="0"/>
              <a:t>Luštěninové pokrmy</a:t>
            </a:r>
          </a:p>
          <a:p>
            <a:r>
              <a:rPr lang="cs-CZ" altLang="cs-CZ" sz="2800" b="1" smtClean="0"/>
              <a:t>Sladké pokrmy</a:t>
            </a:r>
          </a:p>
          <a:p>
            <a:r>
              <a:rPr lang="cs-CZ" altLang="cs-CZ" sz="2800" smtClean="0"/>
              <a:t>Skladba</a:t>
            </a:r>
            <a:r>
              <a:rPr lang="cs-CZ" altLang="cs-CZ" sz="2800" b="1" smtClean="0"/>
              <a:t> příloh</a:t>
            </a:r>
          </a:p>
          <a:p>
            <a:r>
              <a:rPr lang="cs-CZ" altLang="cs-CZ" sz="2400" b="1" smtClean="0"/>
              <a:t>NE </a:t>
            </a:r>
            <a:r>
              <a:rPr lang="cs-CZ" altLang="cs-CZ" sz="2400" smtClean="0"/>
              <a:t>smažené pokrmy (max.1x/měs), uzeniny, uzené maso</a:t>
            </a:r>
          </a:p>
          <a:p>
            <a:endParaRPr lang="cs-CZ" altLang="cs-CZ" sz="2400" smtClean="0"/>
          </a:p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b="1" smtClean="0"/>
              <a:t>Hlavní jídla – doporučení</a:t>
            </a:r>
          </a:p>
        </p:txBody>
      </p:sp>
      <p:sp>
        <p:nvSpPr>
          <p:cNvPr id="27650" name="Zástupný symbol pro obsah 2"/>
          <p:cNvSpPr>
            <a:spLocks noGrp="1"/>
          </p:cNvSpPr>
          <p:nvPr>
            <p:ph idx="1"/>
          </p:nvPr>
        </p:nvSpPr>
        <p:spPr>
          <a:xfrm>
            <a:off x="323850" y="1700213"/>
            <a:ext cx="8496300" cy="4425950"/>
          </a:xfrm>
        </p:spPr>
        <p:txBody>
          <a:bodyPr/>
          <a:lstStyle/>
          <a:p>
            <a:r>
              <a:rPr lang="cs-CZ" altLang="cs-CZ" sz="2800" b="1" smtClean="0"/>
              <a:t>MASO: </a:t>
            </a:r>
            <a:r>
              <a:rPr lang="cs-CZ" altLang="cs-CZ" sz="2400" smtClean="0"/>
              <a:t>3x/měs. maso bílé (drůbež, králík) 2-3x ryba, vepřové max. 4x, uzeniny vyjímečně</a:t>
            </a:r>
          </a:p>
          <a:p>
            <a:r>
              <a:rPr lang="cs-CZ" altLang="cs-CZ" sz="2800" b="1" smtClean="0"/>
              <a:t>SLADKÝ POKRM: </a:t>
            </a:r>
            <a:r>
              <a:rPr lang="cs-CZ" altLang="cs-CZ" sz="2400" smtClean="0"/>
              <a:t>max. 2x/měs., nevhodná  kombinace s masovou polévkou,  doporučeno s hustou zeleninovou nebo luštěninovou</a:t>
            </a:r>
          </a:p>
          <a:p>
            <a:r>
              <a:rPr lang="cs-CZ" altLang="cs-CZ" sz="2800" b="1" smtClean="0"/>
              <a:t>BEZMASÝ </a:t>
            </a:r>
            <a:r>
              <a:rPr lang="cs-CZ" altLang="cs-CZ" sz="2800" smtClean="0"/>
              <a:t>čistě</a:t>
            </a:r>
            <a:r>
              <a:rPr lang="cs-CZ" altLang="cs-CZ" sz="2800" b="1" smtClean="0"/>
              <a:t> zeleninový </a:t>
            </a:r>
            <a:r>
              <a:rPr lang="cs-CZ" altLang="cs-CZ" sz="2800" smtClean="0"/>
              <a:t>vč.</a:t>
            </a:r>
            <a:r>
              <a:rPr lang="cs-CZ" altLang="cs-CZ" sz="2800" b="1" smtClean="0"/>
              <a:t> </a:t>
            </a:r>
            <a:r>
              <a:rPr lang="cs-CZ" altLang="cs-CZ" sz="2400" b="1" smtClean="0"/>
              <a:t>luštěninových </a:t>
            </a:r>
            <a:r>
              <a:rPr lang="cs-CZ" altLang="cs-CZ" sz="2800" smtClean="0"/>
              <a:t>  </a:t>
            </a:r>
            <a:r>
              <a:rPr lang="cs-CZ" altLang="cs-CZ" sz="2400" smtClean="0"/>
              <a:t>pokrmů- 4x/měs; zařazení bezmasého zeleninového pokrmu stále chybí, použít sóju a sój.výrobky </a:t>
            </a:r>
            <a:r>
              <a:rPr lang="cs-CZ" altLang="cs-CZ" sz="2000" smtClean="0"/>
              <a:t>(tofu, tempeh..),</a:t>
            </a:r>
            <a:r>
              <a:rPr lang="cs-CZ" altLang="cs-CZ" sz="2400" smtClean="0"/>
              <a:t> zkoušet nové recepty a potraviny. Cenné bílkoviny jsou i v jiných zdrojích než maso=</a:t>
            </a:r>
            <a:r>
              <a:rPr lang="cs-CZ" altLang="cs-CZ" sz="2400" b="1" smtClean="0"/>
              <a:t>„odlehčit a ozdravit“</a:t>
            </a:r>
            <a:r>
              <a:rPr lang="cs-CZ" altLang="cs-CZ" sz="2400" smtClean="0"/>
              <a:t> </a:t>
            </a:r>
            <a:r>
              <a:rPr lang="cs-CZ" altLang="cs-CZ" sz="2000" smtClean="0"/>
              <a:t>jídelníček</a:t>
            </a:r>
          </a:p>
          <a:p>
            <a:pPr>
              <a:buFontTx/>
              <a:buNone/>
            </a:pPr>
            <a:endParaRPr lang="cs-CZ" altLang="cs-CZ" sz="2000" smtClean="0"/>
          </a:p>
          <a:p>
            <a:pPr>
              <a:buFontTx/>
              <a:buNone/>
            </a:pPr>
            <a:endParaRPr lang="cs-CZ" altLang="cs-CZ" smtClean="0"/>
          </a:p>
          <a:p>
            <a:endParaRPr lang="cs-CZ" altLang="cs-CZ" smtClean="0"/>
          </a:p>
          <a:p>
            <a:pPr>
              <a:buFontTx/>
              <a:buNone/>
            </a:pPr>
            <a:endParaRPr lang="cs-CZ" altLang="cs-CZ" smtClean="0"/>
          </a:p>
          <a:p>
            <a:endParaRPr lang="cs-CZ" altLang="cs-CZ" smtClean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cs-CZ" smtClean="0"/>
              <a:t>Krajská hygienická stanice Moravskoslezského kraje se sídlem v Ostravě | www.khsova.cz</a:t>
            </a:r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b="1" smtClean="0"/>
              <a:t>Hlavní jídlo</a:t>
            </a:r>
            <a:r>
              <a:rPr lang="cs-CZ" altLang="cs-CZ" smtClean="0"/>
              <a:t> </a:t>
            </a:r>
          </a:p>
        </p:txBody>
      </p:sp>
      <p:sp>
        <p:nvSpPr>
          <p:cNvPr id="57347" name="Zástupný symbol pro obsah 2"/>
          <p:cNvSpPr>
            <a:spLocks noGrp="1"/>
          </p:cNvSpPr>
          <p:nvPr>
            <p:ph idx="4294967295"/>
          </p:nvPr>
        </p:nvSpPr>
        <p:spPr>
          <a:xfrm>
            <a:off x="457200" y="1484313"/>
            <a:ext cx="8435975" cy="4824412"/>
          </a:xfrm>
        </p:spPr>
        <p:txBody>
          <a:bodyPr/>
          <a:lstStyle/>
          <a:p>
            <a:pPr>
              <a:buFontTx/>
              <a:buNone/>
            </a:pPr>
            <a:endParaRPr lang="cs-CZ" altLang="cs-CZ" sz="800" b="1" smtClean="0"/>
          </a:p>
          <a:p>
            <a:r>
              <a:rPr lang="cs-CZ" altLang="cs-CZ" sz="2800" b="1" smtClean="0"/>
              <a:t>RYBY</a:t>
            </a:r>
            <a:r>
              <a:rPr lang="cs-CZ" altLang="cs-CZ" sz="2800" smtClean="0"/>
              <a:t> a mořští živočichové – významný zdroj  omega-3 a omega-6 mastných kyselin*, vitamínů a minerálů, jejich maso je méně tučné a lehce stravitelné (opouští žaludek za 2 až 3 hodiny po konzumaci, vepřové zhruba po 7 až 8 hodinách)</a:t>
            </a:r>
          </a:p>
          <a:p>
            <a:r>
              <a:rPr lang="cs-CZ" altLang="cs-CZ" sz="2800" smtClean="0"/>
              <a:t>Rybí maso doporučeno zařazovat nejméně 1-2x týdně</a:t>
            </a:r>
            <a:r>
              <a:rPr lang="cs-CZ" altLang="cs-CZ" sz="2800" b="1" smtClean="0"/>
              <a:t>, ve školním stravování </a:t>
            </a:r>
            <a:r>
              <a:rPr lang="cs-CZ" altLang="cs-CZ" sz="2800" b="1" u="sng" smtClean="0"/>
              <a:t>minimálně</a:t>
            </a:r>
            <a:r>
              <a:rPr lang="cs-CZ" altLang="cs-CZ" sz="2800" b="1" smtClean="0"/>
              <a:t> 2x za měsíc </a:t>
            </a:r>
            <a:endParaRPr lang="cs-CZ" altLang="cs-CZ" sz="2800" smtClean="0"/>
          </a:p>
          <a:p>
            <a:r>
              <a:rPr lang="cs-CZ" altLang="cs-CZ" sz="2800" smtClean="0"/>
              <a:t>Vybírat maso ryb sladkovodních, ale také ryb mořských, číst etikety, obsah vody</a:t>
            </a:r>
            <a:r>
              <a:rPr lang="cs-CZ" altLang="cs-CZ" sz="2400" smtClean="0"/>
              <a:t>  </a:t>
            </a:r>
          </a:p>
          <a:p>
            <a:pPr>
              <a:buFontTx/>
              <a:buNone/>
            </a:pPr>
            <a:endParaRPr lang="cs-CZ" altLang="cs-CZ" sz="2000" smtClean="0"/>
          </a:p>
          <a:p>
            <a:endParaRPr lang="cs-CZ" altLang="cs-CZ" sz="2000" smtClean="0"/>
          </a:p>
          <a:p>
            <a:endParaRPr lang="cs-CZ" altLang="cs-CZ" sz="2000" smtClean="0"/>
          </a:p>
          <a:p>
            <a:endParaRPr lang="cs-CZ" altLang="cs-CZ" sz="2000" smtClean="0"/>
          </a:p>
          <a:p>
            <a:endParaRPr lang="cs-CZ" altLang="cs-CZ" sz="2000" smtClean="0"/>
          </a:p>
        </p:txBody>
      </p:sp>
      <p:sp>
        <p:nvSpPr>
          <p:cNvPr id="4" name="Zástupný symbol pro zápatí 3"/>
          <p:cNvSpPr txBox="1">
            <a:spLocks noGrp="1"/>
          </p:cNvSpPr>
          <p:nvPr/>
        </p:nvSpPr>
        <p:spPr bwMode="auto">
          <a:xfrm>
            <a:off x="179388" y="6381750"/>
            <a:ext cx="8137525" cy="2873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cs-CZ" sz="1400">
                <a:solidFill>
                  <a:srgbClr val="C5D1D7"/>
                </a:solidFill>
                <a:latin typeface="+mn-lt"/>
                <a:cs typeface="+mn-cs"/>
              </a:rPr>
              <a:t>Krajská hygienická stanice Moravskoslezského kraje se sídlem v Ostravě | www.khsova.cz</a:t>
            </a:r>
            <a:endParaRPr lang="cs-CZ" sz="1400">
              <a:solidFill>
                <a:srgbClr val="C5D1D7"/>
              </a:solidFill>
              <a:latin typeface="+mn-lt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ablona_prezentace">
  <a:themeElements>
    <a:clrScheme name="khs nov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hs nova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khs nov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hs nov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hs nov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hs nov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hs nov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hs nov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s nov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s nov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s nov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s nov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s nov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hs nov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sablona_prezentace</Template>
  <TotalTime>1240</TotalTime>
  <Words>2273</Words>
  <Application>Microsoft Office PowerPoint</Application>
  <PresentationFormat>Předvádění na obrazovce (4:3)</PresentationFormat>
  <Paragraphs>381</Paragraphs>
  <Slides>35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35</vt:i4>
      </vt:variant>
    </vt:vector>
  </HeadingPairs>
  <TitlesOfParts>
    <vt:vector size="41" baseType="lpstr">
      <vt:lpstr>Arial</vt:lpstr>
      <vt:lpstr>Georgia</vt:lpstr>
      <vt:lpstr>Wingdings</vt:lpstr>
      <vt:lpstr>Calibri</vt:lpstr>
      <vt:lpstr>sablona_prezentace</vt:lpstr>
      <vt:lpstr>CorelDRAW</vt:lpstr>
      <vt:lpstr>Pestrost stravy </vt:lpstr>
      <vt:lpstr>Jídelníček </vt:lpstr>
      <vt:lpstr>  Při sestavování jídelního lístku se pracovníci jídelen řídí    </vt:lpstr>
      <vt:lpstr>Je třeba zohledňovat a dbát na:  </vt:lpstr>
      <vt:lpstr>ZÁSADY SESTAVENÍ RACIONÁLNÍHO JÍDELNÍČKU</vt:lpstr>
      <vt:lpstr> „Polévka je grunt“ </vt:lpstr>
      <vt:lpstr>Hlavní jídla </vt:lpstr>
      <vt:lpstr>Hlavní jídla – doporučení</vt:lpstr>
      <vt:lpstr>Hlavní jídlo </vt:lpstr>
      <vt:lpstr>Proč méně masa?  </vt:lpstr>
      <vt:lpstr>Hlavní jídlo</vt:lpstr>
      <vt:lpstr>Ryby </vt:lpstr>
      <vt:lpstr>Proč tolik řešíme ryby ? </vt:lpstr>
      <vt:lpstr>Hlavní jídlo </vt:lpstr>
      <vt:lpstr>Hlavní pokrm</vt:lpstr>
      <vt:lpstr>něco dobrého po „O“</vt:lpstr>
      <vt:lpstr>Nápoje </vt:lpstr>
      <vt:lpstr>Přesnídávky a odpolední svačinky </vt:lpstr>
      <vt:lpstr>Přesnídávky a odpolední svačinky </vt:lpstr>
      <vt:lpstr>Se solí opatrně </vt:lpstr>
      <vt:lpstr>Obsah  sodíku v  některých potravinách:</vt:lpstr>
      <vt:lpstr>Zdravotní důsledky nadbytku soli</vt:lpstr>
      <vt:lpstr> Příklad denního příjmu NaCl u dospělých: </vt:lpstr>
      <vt:lpstr> OUT ! masová polévka + sladký pokrm</vt:lpstr>
      <vt:lpstr>NE! kombinace 2 druhů bílkovin - děti dnes již netrpí nedostatkem bílkovin  </vt:lpstr>
      <vt:lpstr>Spotřební koš </vt:lpstr>
      <vt:lpstr>Spotřební koš                    (plnění spotřeby potravin v % - uvedené komodity, ČŠI) </vt:lpstr>
      <vt:lpstr>           Slabá místa spotřebního koše</vt:lpstr>
      <vt:lpstr>           Zdravý a chutný jídelníček</vt:lpstr>
      <vt:lpstr>Maso a ryby – správný výběr  </vt:lpstr>
      <vt:lpstr>Mléko a mléčné výrobky </vt:lpstr>
      <vt:lpstr>Volné tuky a cukry – závislost v překračování</vt:lpstr>
      <vt:lpstr>ZELENINA a OVOCE </vt:lpstr>
      <vt:lpstr>Brambory a luštěniny </vt:lpstr>
      <vt:lpstr>Jsme rádi za školní jídelny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Johnson</dc:creator>
  <cp:lastModifiedBy>ekonom1</cp:lastModifiedBy>
  <cp:revision>118</cp:revision>
  <dcterms:created xsi:type="dcterms:W3CDTF">2013-02-16T09:45:20Z</dcterms:created>
  <dcterms:modified xsi:type="dcterms:W3CDTF">2013-11-01T06:40:17Z</dcterms:modified>
</cp:coreProperties>
</file>